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3"/>
    <p:restoredTop sz="94656"/>
  </p:normalViewPr>
  <p:slideViewPr>
    <p:cSldViewPr snapToGrid="0" snapToObjects="1">
      <p:cViewPr varScale="1">
        <p:scale>
          <a:sx n="87" d="100"/>
          <a:sy n="87" d="100"/>
        </p:scale>
        <p:origin x="21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5E3AB-E918-9648-A8C3-F9E159B60702}" type="datetimeFigureOut">
              <a:rPr lang="en-US" smtClean="0"/>
              <a:t>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62467-558C-F94D-B722-7DB23FE0E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-C5aQT3KVo" TargetMode="External"/><Relationship Id="rId4" Type="http://schemas.openxmlformats.org/officeDocument/2006/relationships/hyperlink" Target="https://www.youtube.com/watch?v=PN5-zgyLtAw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>
                <a:hlinkClick r:id="rId3"/>
              </a:rPr>
              <a:t>https://www.youtube.com/watch?v=W-C5aQT3KVo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https://www.youtube.com/watch?v=PN5-zgyLtAw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62467-558C-F94D-B722-7DB23FE0EE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FUFw1GH6ic" TargetMode="External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CWxgfTMLtc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021" y="86498"/>
            <a:ext cx="10284831" cy="3257232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en-US" dirty="0" err="1"/>
              <a:t>Waas</a:t>
            </a:r>
            <a:r>
              <a:rPr lang="en-US" dirty="0"/>
              <a:t> </a:t>
            </a:r>
            <a:r>
              <a:rPr lang="en-US" dirty="0" err="1"/>
              <a:t>Sappening</a:t>
            </a:r>
            <a:r>
              <a:rPr lang="en-US" dirty="0"/>
              <a:t> with Latinos/as in </a:t>
            </a:r>
            <a:r>
              <a:rPr lang="en-US" dirty="0" err="1"/>
              <a:t>América</a:t>
            </a:r>
            <a:r>
              <a:rPr lang="en-US" dirty="0"/>
              <a:t>, at the Border, and in </a:t>
            </a:r>
            <a:r>
              <a:rPr lang="en-US" dirty="0" err="1"/>
              <a:t>Latinx</a:t>
            </a:r>
            <a:r>
              <a:rPr lang="en-US" dirty="0"/>
              <a:t> cinema?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263" y="4189431"/>
            <a:ext cx="4203032" cy="977621"/>
          </a:xfrm>
        </p:spPr>
        <p:txBody>
          <a:bodyPr/>
          <a:lstStyle/>
          <a:p>
            <a:r>
              <a:rPr lang="en-US" dirty="0" smtClean="0"/>
              <a:t>Alex </a:t>
            </a:r>
            <a:r>
              <a:rPr lang="en-US" dirty="0" err="1" smtClean="0"/>
              <a:t>tewksbury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mr.</a:t>
            </a:r>
            <a:r>
              <a:rPr lang="en-US" dirty="0" smtClean="0"/>
              <a:t> </a:t>
            </a:r>
            <a:r>
              <a:rPr lang="en-US" dirty="0" err="1" smtClean="0"/>
              <a:t>Schwed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221" y="2828088"/>
            <a:ext cx="6752389" cy="370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( 1:17:30, 1:20:05)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556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“The scene visualizes Anglo-Americans’ worst fear about illegal aliens swarming across the border to take away jobs, drain welfare funds, overburden social services, and increase urban crime.”</a:t>
            </a:r>
          </a:p>
          <a:p>
            <a:pPr lvl="1"/>
            <a:r>
              <a:rPr lang="en-US" dirty="0" smtClean="0"/>
              <a:t>Marin contrasts this belief by having them all end up directly in the barrio, skipping the white suburbs that lie between East LA and the border.</a:t>
            </a:r>
          </a:p>
          <a:p>
            <a:r>
              <a:rPr lang="en-US" dirty="0" smtClean="0"/>
              <a:t>The Happy Ending</a:t>
            </a:r>
          </a:p>
          <a:p>
            <a:pPr lvl="1"/>
            <a:r>
              <a:rPr lang="en-US" dirty="0" smtClean="0"/>
              <a:t>Rudy makes it home</a:t>
            </a:r>
          </a:p>
          <a:p>
            <a:pPr lvl="1"/>
            <a:r>
              <a:rPr lang="en-US" dirty="0" smtClean="0"/>
              <a:t>The OTM’s pass for Chicanos as far as the white man (the police officer) is concerned</a:t>
            </a:r>
          </a:p>
          <a:p>
            <a:pPr lvl="1"/>
            <a:r>
              <a:rPr lang="en-US" dirty="0" smtClean="0"/>
              <a:t>Rudy overcomes the desire for the Red Haired woman (whore), to be with Dolores (</a:t>
            </a:r>
            <a:r>
              <a:rPr lang="en-US" dirty="0"/>
              <a:t>M</a:t>
            </a:r>
            <a:r>
              <a:rPr lang="en-US" dirty="0" smtClean="0"/>
              <a:t>adonna)</a:t>
            </a:r>
          </a:p>
        </p:txBody>
      </p:sp>
    </p:spTree>
    <p:extLst>
      <p:ext uri="{BB962C8B-B14F-4D97-AF65-F5344CB8AC3E}">
        <p14:creationId xmlns:p14="http://schemas.microsoft.com/office/powerpoint/2010/main" val="10173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</a:t>
            </a:r>
            <a:r>
              <a:rPr lang="en-US" dirty="0" err="1" smtClean="0"/>
              <a:t>Dayani</a:t>
            </a:r>
            <a:r>
              <a:rPr lang="en-US" dirty="0" smtClean="0"/>
              <a:t> Crystal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6521347" cy="3450613"/>
          </a:xfrm>
        </p:spPr>
        <p:txBody>
          <a:bodyPr/>
          <a:lstStyle/>
          <a:p>
            <a:r>
              <a:rPr lang="en-US" dirty="0" smtClean="0"/>
              <a:t>In the documentary </a:t>
            </a:r>
            <a:r>
              <a:rPr lang="en-US" i="1" dirty="0" smtClean="0"/>
              <a:t>Who is </a:t>
            </a:r>
            <a:r>
              <a:rPr lang="en-US" i="1" dirty="0" err="1" smtClean="0"/>
              <a:t>Dayani</a:t>
            </a:r>
            <a:r>
              <a:rPr lang="en-US" i="1" dirty="0" smtClean="0"/>
              <a:t> Crystal</a:t>
            </a:r>
            <a:r>
              <a:rPr lang="en-US" dirty="0" smtClean="0"/>
              <a:t>, Mexican actor and activist Gael Garcia Bernal retraces the steps of a migrant from Honduras who mysteriously died on his long journey to America.</a:t>
            </a:r>
          </a:p>
          <a:p>
            <a:r>
              <a:rPr lang="en-US" dirty="0" smtClean="0"/>
              <a:t>Much more realistic and depressing view of the US-Mexico border and the stories and politics that surround it.</a:t>
            </a:r>
          </a:p>
          <a:p>
            <a:r>
              <a:rPr lang="en-US" dirty="0" smtClean="0"/>
              <a:t>Stark Contrast to Marin’s </a:t>
            </a:r>
            <a:r>
              <a:rPr lang="en-US" i="1" dirty="0" smtClean="0"/>
              <a:t>Born in East LA.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596" y="804519"/>
            <a:ext cx="3516015" cy="49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72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Contrasts : Crossing the Border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Crossing the border is by far the most dangerous stint of the journey to America</a:t>
            </a:r>
          </a:p>
          <a:p>
            <a:pPr lvl="1"/>
            <a:r>
              <a:rPr lang="en-US" dirty="0"/>
              <a:t>(LA: 32:05,  40:15;  WIDC: 2:00</a:t>
            </a:r>
            <a:r>
              <a:rPr lang="en-US" dirty="0" smtClean="0"/>
              <a:t>)</a:t>
            </a:r>
          </a:p>
          <a:p>
            <a:r>
              <a:rPr lang="en-US" dirty="0" smtClean="0"/>
              <a:t>Number of people who die crossing the border has exponentially increased since the Clinton administration in the early 2000’s</a:t>
            </a:r>
          </a:p>
          <a:p>
            <a:pPr lvl="1"/>
            <a:r>
              <a:rPr lang="en-US" dirty="0" smtClean="0"/>
              <a:t>Dramatic increase in number of border workers and decrease in crossers, but still huge increase in death tolls.</a:t>
            </a:r>
          </a:p>
          <a:p>
            <a:r>
              <a:rPr lang="en-US" dirty="0" smtClean="0"/>
              <a:t>Why? </a:t>
            </a:r>
          </a:p>
        </p:txBody>
      </p:sp>
    </p:spTree>
    <p:extLst>
      <p:ext uri="{BB962C8B-B14F-4D97-AF65-F5344CB8AC3E}">
        <p14:creationId xmlns:p14="http://schemas.microsoft.com/office/powerpoint/2010/main" val="1009238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Main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2"/>
            <a:ext cx="4804842" cy="4016100"/>
          </a:xfrm>
        </p:spPr>
        <p:txBody>
          <a:bodyPr/>
          <a:lstStyle/>
          <a:p>
            <a:r>
              <a:rPr lang="en-US" dirty="0" smtClean="0"/>
              <a:t>As it gets harder to cross, migrants must try exceedingly dangerous routes.</a:t>
            </a:r>
          </a:p>
          <a:p>
            <a:pPr lvl="1"/>
            <a:r>
              <a:rPr lang="en-US" dirty="0" smtClean="0"/>
              <a:t>23:00-24:00, 57:00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3328736"/>
            <a:ext cx="5240422" cy="3275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778" y="1173488"/>
            <a:ext cx="4684295" cy="52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inside a migrants journey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63" y="2047816"/>
            <a:ext cx="7082821" cy="345061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movie’s main actor Bernal takes all the steps “</a:t>
            </a:r>
            <a:r>
              <a:rPr lang="en-US" dirty="0" err="1" smtClean="0"/>
              <a:t>Dayani</a:t>
            </a:r>
            <a:r>
              <a:rPr lang="en-US" dirty="0" smtClean="0"/>
              <a:t> Cristal” took to get to America</a:t>
            </a:r>
          </a:p>
          <a:p>
            <a:r>
              <a:rPr lang="en-US" dirty="0" smtClean="0"/>
              <a:t>Dangers</a:t>
            </a:r>
          </a:p>
          <a:p>
            <a:pPr lvl="1"/>
            <a:r>
              <a:rPr lang="en-US" dirty="0" smtClean="0"/>
              <a:t>The journey begins with a ride on top of a train through all of central Mexico</a:t>
            </a:r>
          </a:p>
          <a:p>
            <a:pPr lvl="1"/>
            <a:r>
              <a:rPr lang="en-US" dirty="0" smtClean="0"/>
              <a:t>Cross a river on some makeshift rafts</a:t>
            </a:r>
          </a:p>
          <a:p>
            <a:pPr lvl="1"/>
            <a:r>
              <a:rPr lang="en-US" dirty="0" smtClean="0"/>
              <a:t>Jump the fence, and make it through the desert</a:t>
            </a:r>
          </a:p>
          <a:p>
            <a:pPr lvl="1"/>
            <a:r>
              <a:rPr lang="en-US" dirty="0" smtClean="0"/>
              <a:t>Also contend with ”coyotes” and kidnappers</a:t>
            </a:r>
          </a:p>
          <a:p>
            <a:r>
              <a:rPr lang="en-US" dirty="0" smtClean="0"/>
              <a:t>The journey is full of hope and friendship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089" y="2894014"/>
            <a:ext cx="3671637" cy="26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30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of </a:t>
            </a:r>
            <a:r>
              <a:rPr lang="en-US" dirty="0" err="1" smtClean="0"/>
              <a:t>Dilcy</a:t>
            </a:r>
            <a:r>
              <a:rPr lang="en-US" dirty="0" smtClean="0"/>
              <a:t> Yohan </a:t>
            </a:r>
            <a:r>
              <a:rPr lang="en-US" dirty="0" err="1" smtClean="0"/>
              <a:t>Sandres</a:t>
            </a:r>
            <a:r>
              <a:rPr lang="en-US" dirty="0" smtClean="0"/>
              <a:t>-Martinez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conclude </a:t>
            </a:r>
            <a:r>
              <a:rPr lang="en-US" smtClean="0"/>
              <a:t>the documentary, </a:t>
            </a:r>
            <a:r>
              <a:rPr lang="en-US" dirty="0" smtClean="0"/>
              <a:t>we hear the story </a:t>
            </a:r>
            <a:r>
              <a:rPr lang="en-US" smtClean="0"/>
              <a:t>of Yohan’s final days (1:10)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84" y="2845142"/>
            <a:ext cx="7136063" cy="37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5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your thoughts on Noriega’s critique of </a:t>
            </a:r>
            <a:r>
              <a:rPr lang="en-US" i="1" dirty="0" smtClean="0"/>
              <a:t>Born in East LA?</a:t>
            </a:r>
          </a:p>
          <a:p>
            <a:r>
              <a:rPr lang="en-US" dirty="0" smtClean="0"/>
              <a:t>What are your thoughts on the border controversies, and the idea that something will change in Washington at some number of deaths?</a:t>
            </a:r>
          </a:p>
          <a:p>
            <a:r>
              <a:rPr lang="en-US" dirty="0" err="1" smtClean="0"/>
              <a:t>Schwed’s</a:t>
            </a:r>
            <a:r>
              <a:rPr lang="en-US" dirty="0" smtClean="0"/>
              <a:t> </a:t>
            </a:r>
            <a:r>
              <a:rPr lang="en-US" dirty="0" smtClean="0"/>
              <a:t>big question!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8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Born in East la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Produced in 1987, </a:t>
            </a:r>
            <a:r>
              <a:rPr lang="en-US" i="1" dirty="0" smtClean="0"/>
              <a:t> Born in East LA</a:t>
            </a:r>
            <a:r>
              <a:rPr lang="en-US" dirty="0" smtClean="0"/>
              <a:t>, takes a comedic look at the border of the United States and Mexico.</a:t>
            </a:r>
          </a:p>
          <a:p>
            <a:r>
              <a:rPr lang="en-US" dirty="0" smtClean="0"/>
              <a:t>Basic Plot</a:t>
            </a:r>
          </a:p>
          <a:p>
            <a:pPr lvl="1"/>
            <a:r>
              <a:rPr lang="en-US" dirty="0" smtClean="0"/>
              <a:t>3rd generation America, Rudy, is mistakenly deported to Mexico</a:t>
            </a:r>
          </a:p>
          <a:p>
            <a:pPr lvl="1"/>
            <a:r>
              <a:rPr lang="en-US" dirty="0" smtClean="0"/>
              <a:t>Rudy works relentlessly to get back home to East LA</a:t>
            </a:r>
          </a:p>
          <a:p>
            <a:pPr lvl="1"/>
            <a:r>
              <a:rPr lang="en-US" dirty="0" smtClean="0"/>
              <a:t>Many funny situations occur, but the film also shows some serious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58" y="755092"/>
            <a:ext cx="9603275" cy="1049235"/>
          </a:xfrm>
        </p:spPr>
        <p:txBody>
          <a:bodyPr/>
          <a:lstStyle/>
          <a:p>
            <a:r>
              <a:rPr lang="en-US" i="1" dirty="0"/>
              <a:t>Born in East 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58" y="2176369"/>
            <a:ext cx="7383502" cy="39525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film was written and directed by Cheech Marin</a:t>
            </a:r>
          </a:p>
          <a:p>
            <a:pPr lvl="1"/>
            <a:r>
              <a:rPr lang="en-US" dirty="0" smtClean="0"/>
              <a:t>Made famous by his appearances in weed based comedies, starting with Up in Smoke.</a:t>
            </a:r>
          </a:p>
          <a:p>
            <a:pPr lvl="2"/>
            <a:r>
              <a:rPr lang="en-US" dirty="0">
                <a:hlinkClick r:id="rId2"/>
              </a:rPr>
              <a:t>https://www.youtube.com/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=CWxgfTMLtc0</a:t>
            </a:r>
            <a:endParaRPr lang="en-US" dirty="0" smtClean="0"/>
          </a:p>
          <a:p>
            <a:pPr lvl="1"/>
            <a:r>
              <a:rPr lang="en-US" dirty="0" smtClean="0"/>
              <a:t>He and Tommy Chong created very popular series of movies Cheech and Chong in the early 1980’s</a:t>
            </a:r>
          </a:p>
          <a:p>
            <a:pPr lvl="1"/>
            <a:r>
              <a:rPr lang="en-US" dirty="0" smtClean="0"/>
              <a:t>Created the song/music video Born in East LA, that later became his movie.</a:t>
            </a:r>
          </a:p>
          <a:p>
            <a:pPr lvl="2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www.youtube.com/watch?v=sFUFw1GH6ic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 smtClean="0"/>
              <a:t>Marin himself was born in East LA to Mexican parents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His movie parallels himself in many ways.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915" y="1279709"/>
            <a:ext cx="3831962" cy="46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1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966" y="904713"/>
            <a:ext cx="9603275" cy="1049235"/>
          </a:xfrm>
        </p:spPr>
        <p:txBody>
          <a:bodyPr/>
          <a:lstStyle/>
          <a:p>
            <a:r>
              <a:rPr lang="en-US" dirty="0" smtClean="0"/>
              <a:t>Public Reception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968" y="1953948"/>
            <a:ext cx="6215464" cy="3450613"/>
          </a:xfrm>
        </p:spPr>
        <p:txBody>
          <a:bodyPr>
            <a:normAutofit/>
          </a:bodyPr>
          <a:lstStyle/>
          <a:p>
            <a:r>
              <a:rPr lang="en-US" dirty="0" smtClean="0"/>
              <a:t>The film was a box office success and grossed more than $17 million.</a:t>
            </a:r>
          </a:p>
          <a:p>
            <a:r>
              <a:rPr lang="en-US" dirty="0" smtClean="0"/>
              <a:t>Main steam critics trashed the film however because of its poor acting and disjointed/sketch based plot.</a:t>
            </a:r>
          </a:p>
          <a:p>
            <a:r>
              <a:rPr lang="en-US" dirty="0"/>
              <a:t>Chon </a:t>
            </a:r>
            <a:r>
              <a:rPr lang="en-US" dirty="0" smtClean="0"/>
              <a:t>Noriega’s essay, “</a:t>
            </a:r>
            <a:r>
              <a:rPr lang="en-US" dirty="0" err="1" smtClean="0"/>
              <a:t>Waas</a:t>
            </a:r>
            <a:r>
              <a:rPr lang="en-US" dirty="0" smtClean="0"/>
              <a:t> </a:t>
            </a:r>
            <a:r>
              <a:rPr lang="en-US" dirty="0" err="1" smtClean="0"/>
              <a:t>sappening</a:t>
            </a:r>
            <a:r>
              <a:rPr lang="en-US" dirty="0" smtClean="0"/>
              <a:t>?”, gave it a much more respectable review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978" y="1953948"/>
            <a:ext cx="5005138" cy="281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waas</a:t>
            </a:r>
            <a:r>
              <a:rPr lang="en-US" dirty="0" smtClean="0"/>
              <a:t> </a:t>
            </a:r>
            <a:r>
              <a:rPr lang="en-US" dirty="0" err="1" smtClean="0"/>
              <a:t>sappening</a:t>
            </a:r>
            <a:r>
              <a:rPr lang="en-US" dirty="0" smtClean="0"/>
              <a:t>” , Noriega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591" y="1966305"/>
            <a:ext cx="5789480" cy="34506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Very well written review that takes a serious approach to understanding Cheech Marin’s comedy, by looking at the films beginning, middle and end .</a:t>
            </a:r>
          </a:p>
          <a:p>
            <a:pPr lvl="1"/>
            <a:r>
              <a:rPr lang="en-US" dirty="0" smtClean="0"/>
              <a:t>However, throughout the critique Noriega reads much farther into the scenes than the common viewer ever would.</a:t>
            </a:r>
          </a:p>
          <a:p>
            <a:r>
              <a:rPr lang="en-US" dirty="0" smtClean="0"/>
              <a:t>“Rudy comes to realize that (1) American society views him as more Mexican than American, (2) Mexicans see him as American or </a:t>
            </a:r>
            <a:r>
              <a:rPr lang="en-US" i="1" dirty="0" err="1" smtClean="0"/>
              <a:t>pocho</a:t>
            </a:r>
            <a:r>
              <a:rPr lang="en-US" dirty="0" smtClean="0"/>
              <a:t>, and (3) his attitudes toward women and immigrants have been callous.”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021" y="2280352"/>
            <a:ext cx="4678268" cy="31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325" y="1853754"/>
            <a:ext cx="6983427" cy="34506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/>
              <a:t>From the very opening scene Noriega makes some very interesting observations.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/>
              <a:t>“Thus the home, with its fence, well-kept yard, and a tree, becomes the defining unit for the barrio, rather than </a:t>
            </a:r>
            <a:r>
              <a:rPr lang="mr-IN" dirty="0" smtClean="0"/>
              <a:t>–</a:t>
            </a:r>
            <a:r>
              <a:rPr lang="en-US" dirty="0" smtClean="0"/>
              <a:t> as in Colors(1998) et al </a:t>
            </a:r>
            <a:r>
              <a:rPr lang="mr-IN" dirty="0" smtClean="0"/>
              <a:t>–</a:t>
            </a:r>
            <a:r>
              <a:rPr lang="en-US" dirty="0" smtClean="0"/>
              <a:t> a montage of graffiti, gangs, drug deals and so on that signifies “problem space.”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/>
              <a:t>He also has a lot to say about this picture in the first scene with Rudy and his mom.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53" y="1565039"/>
            <a:ext cx="4168008" cy="37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0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“... below, the encyclopedias represent the immigrant’s rite of purchase into the objective knowledge of American society; while above, the altar with lit </a:t>
            </a:r>
            <a:r>
              <a:rPr lang="en-US" dirty="0" err="1" smtClean="0"/>
              <a:t>velas</a:t>
            </a:r>
            <a:r>
              <a:rPr lang="en-US" dirty="0" smtClean="0"/>
              <a:t> is an active and personal engagement of spiritual belief ... (which) establishes a hierarchical conflict between mother and son that works on a number of levels: gender, generation, class, and culture of origin.”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-Noriega (page 193)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REDHEADED WOMAN (6:00)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French woman standing between the two flags symbolizes the border</a:t>
            </a:r>
          </a:p>
          <a:p>
            <a:r>
              <a:rPr lang="en-US" dirty="0" smtClean="0"/>
              <a:t>“Thus the French woman negotiates a complex relationship between Mexico and the United States, on that calls into question the symbolic purity of the Statue of Liberty in identifying the United States as a nation of immigrants.”</a:t>
            </a:r>
            <a:endParaRPr lang="en-US" dirty="0"/>
          </a:p>
          <a:p>
            <a:r>
              <a:rPr lang="en-US" dirty="0" smtClean="0"/>
              <a:t>“Passing beneath the Statue of Liberty against the backdrop of the mural, then, presages Rudy’s deportation, and precludes his return within the usual terms of immigration and assimilation.”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middle (45:30, 47:00)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221" y="2015732"/>
            <a:ext cx="5759116" cy="3450613"/>
          </a:xfrm>
        </p:spPr>
        <p:txBody>
          <a:bodyPr/>
          <a:lstStyle/>
          <a:p>
            <a:r>
              <a:rPr lang="en-US" dirty="0" smtClean="0"/>
              <a:t>To make money Rudy trains OTM’s how to act like Chicanos for when they make it to America</a:t>
            </a:r>
          </a:p>
          <a:p>
            <a:pPr lvl="1"/>
            <a:r>
              <a:rPr lang="en-US" dirty="0" smtClean="0"/>
              <a:t>Illustrates more of the racism of US Border Patrol</a:t>
            </a:r>
          </a:p>
          <a:p>
            <a:pPr lvl="1"/>
            <a:r>
              <a:rPr lang="en-US" dirty="0" smtClean="0"/>
              <a:t>Dual irony of the OTM’s</a:t>
            </a:r>
          </a:p>
          <a:p>
            <a:pPr lvl="1"/>
            <a:r>
              <a:rPr lang="en-US" dirty="0" smtClean="0"/>
              <a:t>Teaching people to act like others</a:t>
            </a:r>
          </a:p>
          <a:p>
            <a:r>
              <a:rPr lang="en-US" dirty="0" smtClean="0"/>
              <a:t>Rudy learns about the true struggle of immigrants, that he was n</a:t>
            </a:r>
            <a:r>
              <a:rPr lang="en-US" dirty="0"/>
              <a:t>o</a:t>
            </a:r>
            <a:r>
              <a:rPr lang="en-US" dirty="0" smtClean="0"/>
              <a:t>t respectful of in the beginning.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938" y="2213809"/>
            <a:ext cx="4539916" cy="34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4446</TotalTime>
  <Words>1020</Words>
  <Application>Microsoft Macintosh PowerPoint</Application>
  <PresentationFormat>Widescreen</PresentationFormat>
  <Paragraphs>79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Gill Sans MT</vt:lpstr>
      <vt:lpstr>Mangal</vt:lpstr>
      <vt:lpstr>Arial</vt:lpstr>
      <vt:lpstr>Gallery</vt:lpstr>
      <vt:lpstr> Waas Sappening with Latinos/as in América, at the Border, and in Latinx cinema?</vt:lpstr>
      <vt:lpstr>Born in East la</vt:lpstr>
      <vt:lpstr>Born in East la</vt:lpstr>
      <vt:lpstr>Public Reception</vt:lpstr>
      <vt:lpstr>“waas sappening” , Noriega</vt:lpstr>
      <vt:lpstr>The Beginning</vt:lpstr>
      <vt:lpstr>PowerPoint Presentation</vt:lpstr>
      <vt:lpstr>THE REDHEADED WOMAN (6:00) </vt:lpstr>
      <vt:lpstr>The middle (45:30, 47:00)</vt:lpstr>
      <vt:lpstr>The End ( 1:17:30, 1:20:05)</vt:lpstr>
      <vt:lpstr>Who Is Dayani Crystal</vt:lpstr>
      <vt:lpstr>Direct Contrasts : Crossing the Border</vt:lpstr>
      <vt:lpstr>The Main Idea</vt:lpstr>
      <vt:lpstr>Look inside a migrants journey</vt:lpstr>
      <vt:lpstr>The Story of Dilcy Yohan Sandres-Martinez</vt:lpstr>
      <vt:lpstr>Questions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Waas Sappening with Latinos/as in América, at the Border, and in Latinx cinema?</dc:title>
  <dc:creator>Alexander S. Tewksbury</dc:creator>
  <cp:lastModifiedBy>Alexander S. Tewksbury</cp:lastModifiedBy>
  <cp:revision>29</cp:revision>
  <dcterms:created xsi:type="dcterms:W3CDTF">2018-02-01T23:49:06Z</dcterms:created>
  <dcterms:modified xsi:type="dcterms:W3CDTF">2018-02-07T15:04:31Z</dcterms:modified>
</cp:coreProperties>
</file>