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Krona One" panose="02010605030500060004" pitchFamily="2" charset="77"/>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8"/>
  </p:normalViewPr>
  <p:slideViewPr>
    <p:cSldViewPr snapToGrid="0">
      <p:cViewPr varScale="1">
        <p:scale>
          <a:sx n="145" d="100"/>
          <a:sy n="145" d="100"/>
        </p:scale>
        <p:origin x="6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0126717808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012671780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101b6f6089e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101b6f6089e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10126717808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1012671780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01b6f6089e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01b6f6089e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0126717808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1012671780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01b6f6089e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01b6f6089e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01b6f6089e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01b6f6089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01b6f6089e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01b6f6089e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012671780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012671780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012671780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1012671780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012671780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01267178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444444"/>
                </a:solidFill>
                <a:highlight>
                  <a:srgbClr val="FFFFFF"/>
                </a:highlight>
                <a:latin typeface="Times New Roman"/>
                <a:ea typeface="Times New Roman"/>
                <a:cs typeface="Times New Roman"/>
                <a:sym typeface="Times New Roman"/>
              </a:rPr>
              <a:t>Given the members of our group consist of three Dartmouth women’s ice hockey players, we thought it would be very interesting to learn about how folklore is both similar and different amongst our main competitors, other Ivy League women’s ice hockey teams. Dartmouth in particular has many rituals and superstitions that occur before games, developing over time and continuing on each year, being passed down from players to players. We wanted to see if women’s hockey itself had consistent superstitions amongst teams and individual players and take a closer look into each member’s game day routines from the 2021-2022 teams. </a:t>
            </a:r>
            <a:endParaRPr sz="1050">
              <a:solidFill>
                <a:srgbClr val="444444"/>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012671780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012671780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012671780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012671780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to go over - this is how we have defined superstitions in the class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012671780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01267178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tried to get a range of perspectives for each team and each person we talked to provided a new view on the way we view superstitions and how we interpret them - specifically among the women’s ivy league ice hockey teams.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012671780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01267178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Manjari"/>
              <a:ea typeface="Manjari"/>
              <a:cs typeface="Manjari"/>
              <a:sym typeface="Manja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12671780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12671780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Kyra doesn’t have many individual superstitions because she has actively tried to get rid of them. In the past, she became too fixated on her superstitions and if anything went wrong she was convinced she would play poorly and could not properly prepare for games. </a:t>
            </a:r>
            <a:endParaRPr>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Her team does however have some superstitions that they follow… </a:t>
            </a:r>
            <a:endParaRPr>
              <a:solidFill>
                <a:schemeClr val="dk1"/>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Magic Superstition… if the team doesn’t do A… then B (they will play bad) will happen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1012671780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1012671780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01b6f6089e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01b6f6089e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012671780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012671780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Megan has a couple very specific superstitions that she follows before her games. If she doesn’t sit in her specific seat, and throw away her coffee in the same trash can, something feels off and she is worried she won’t perform well. </a:t>
            </a:r>
            <a:endParaRPr sz="120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rgbClr val="263238"/>
                </a:solidFill>
                <a:latin typeface="Times New Roman"/>
                <a:ea typeface="Times New Roman"/>
                <a:cs typeface="Times New Roman"/>
                <a:sym typeface="Times New Roman"/>
              </a:rPr>
              <a:t>TEAM cheer and lineup: Meg doesn’t know how long this dates back but she knows it has been done in the past and the creator is unknown.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ies.freepik.com/rafiki/?utm_source=slidesgo_template&amp;utm_medium=referral-link&amp;utm_campaign=sg_resources&amp;utm_content=stories#FF4094" TargetMode="Externa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25350" y="3816050"/>
            <a:ext cx="3019500" cy="301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420980" y="279850"/>
            <a:ext cx="889188" cy="1804100"/>
            <a:chOff x="427630" y="200200"/>
            <a:chExt cx="889188" cy="1804100"/>
          </a:xfrm>
        </p:grpSpPr>
        <p:sp>
          <p:nvSpPr>
            <p:cNvPr id="11" name="Google Shape;11;p2"/>
            <p:cNvSpPr/>
            <p:nvPr/>
          </p:nvSpPr>
          <p:spPr>
            <a:xfrm>
              <a:off x="1261524" y="20020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261524" y="35925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61524" y="51499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61524" y="67393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61524" y="83287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61524" y="99513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61524" y="1154182"/>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61524" y="1313125"/>
              <a:ext cx="55294" cy="55294"/>
            </a:xfrm>
            <a:custGeom>
              <a:avLst/>
              <a:gdLst/>
              <a:ahLst/>
              <a:cxnLst/>
              <a:rect l="l" t="t" r="r" b="b"/>
              <a:pathLst>
                <a:path w="518" h="518" extrusionOk="0">
                  <a:moveTo>
                    <a:pt x="244" y="0"/>
                  </a:moveTo>
                  <a:cubicBezTo>
                    <a:pt x="122" y="0"/>
                    <a:pt x="0" y="92"/>
                    <a:pt x="0" y="244"/>
                  </a:cubicBezTo>
                  <a:cubicBezTo>
                    <a:pt x="0" y="396"/>
                    <a:pt x="122" y="517"/>
                    <a:pt x="244" y="517"/>
                  </a:cubicBezTo>
                  <a:cubicBezTo>
                    <a:pt x="395" y="517"/>
                    <a:pt x="517" y="396"/>
                    <a:pt x="517" y="244"/>
                  </a:cubicBezTo>
                  <a:cubicBezTo>
                    <a:pt x="517" y="9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61524" y="1468866"/>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261524" y="162781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61524" y="1790062"/>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61524" y="1949006"/>
              <a:ext cx="55294" cy="55294"/>
            </a:xfrm>
            <a:custGeom>
              <a:avLst/>
              <a:gdLst/>
              <a:ahLst/>
              <a:cxnLst/>
              <a:rect l="l" t="t" r="r" b="b"/>
              <a:pathLst>
                <a:path w="518" h="518" extrusionOk="0">
                  <a:moveTo>
                    <a:pt x="244" y="1"/>
                  </a:moveTo>
                  <a:cubicBezTo>
                    <a:pt x="122" y="1"/>
                    <a:pt x="0" y="123"/>
                    <a:pt x="0" y="275"/>
                  </a:cubicBezTo>
                  <a:cubicBezTo>
                    <a:pt x="0" y="396"/>
                    <a:pt x="122" y="518"/>
                    <a:pt x="244" y="518"/>
                  </a:cubicBezTo>
                  <a:cubicBezTo>
                    <a:pt x="395" y="518"/>
                    <a:pt x="517" y="396"/>
                    <a:pt x="517" y="275"/>
                  </a:cubicBezTo>
                  <a:cubicBezTo>
                    <a:pt x="517" y="123"/>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61524" y="20020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61524" y="35925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61524" y="51499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61524" y="67393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61524" y="83287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61524" y="99513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61524" y="1154182"/>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61524" y="1313125"/>
              <a:ext cx="55294" cy="55294"/>
            </a:xfrm>
            <a:custGeom>
              <a:avLst/>
              <a:gdLst/>
              <a:ahLst/>
              <a:cxnLst/>
              <a:rect l="l" t="t" r="r" b="b"/>
              <a:pathLst>
                <a:path w="518" h="518" extrusionOk="0">
                  <a:moveTo>
                    <a:pt x="244" y="0"/>
                  </a:moveTo>
                  <a:cubicBezTo>
                    <a:pt x="122" y="0"/>
                    <a:pt x="0" y="92"/>
                    <a:pt x="0" y="244"/>
                  </a:cubicBezTo>
                  <a:cubicBezTo>
                    <a:pt x="0" y="396"/>
                    <a:pt x="122" y="517"/>
                    <a:pt x="244" y="517"/>
                  </a:cubicBezTo>
                  <a:cubicBezTo>
                    <a:pt x="395" y="517"/>
                    <a:pt x="517" y="396"/>
                    <a:pt x="517" y="244"/>
                  </a:cubicBezTo>
                  <a:cubicBezTo>
                    <a:pt x="517" y="9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61524" y="1468866"/>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61524" y="162781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61524" y="1790062"/>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61524" y="1949006"/>
              <a:ext cx="55294" cy="55294"/>
            </a:xfrm>
            <a:custGeom>
              <a:avLst/>
              <a:gdLst/>
              <a:ahLst/>
              <a:cxnLst/>
              <a:rect l="l" t="t" r="r" b="b"/>
              <a:pathLst>
                <a:path w="518" h="518" extrusionOk="0">
                  <a:moveTo>
                    <a:pt x="244" y="1"/>
                  </a:moveTo>
                  <a:cubicBezTo>
                    <a:pt x="122" y="1"/>
                    <a:pt x="0" y="123"/>
                    <a:pt x="0" y="275"/>
                  </a:cubicBezTo>
                  <a:cubicBezTo>
                    <a:pt x="0" y="396"/>
                    <a:pt x="122" y="518"/>
                    <a:pt x="244" y="518"/>
                  </a:cubicBezTo>
                  <a:cubicBezTo>
                    <a:pt x="395" y="518"/>
                    <a:pt x="517" y="396"/>
                    <a:pt x="517" y="275"/>
                  </a:cubicBezTo>
                  <a:cubicBezTo>
                    <a:pt x="517" y="123"/>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096069" y="20020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096069" y="35925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96069" y="51499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96069" y="67393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96069" y="83287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6069" y="99513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096069" y="1154182"/>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96069" y="1313125"/>
              <a:ext cx="55187" cy="55294"/>
            </a:xfrm>
            <a:custGeom>
              <a:avLst/>
              <a:gdLst/>
              <a:ahLst/>
              <a:cxnLst/>
              <a:rect l="l" t="t" r="r" b="b"/>
              <a:pathLst>
                <a:path w="517" h="518" extrusionOk="0">
                  <a:moveTo>
                    <a:pt x="243" y="0"/>
                  </a:moveTo>
                  <a:cubicBezTo>
                    <a:pt x="91" y="0"/>
                    <a:pt x="0" y="92"/>
                    <a:pt x="0" y="244"/>
                  </a:cubicBezTo>
                  <a:cubicBezTo>
                    <a:pt x="0" y="396"/>
                    <a:pt x="91"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96069" y="1468866"/>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96069" y="162781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096069" y="1790062"/>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096069" y="1949006"/>
              <a:ext cx="55187" cy="55294"/>
            </a:xfrm>
            <a:custGeom>
              <a:avLst/>
              <a:gdLst/>
              <a:ahLst/>
              <a:cxnLst/>
              <a:rect l="l" t="t" r="r" b="b"/>
              <a:pathLst>
                <a:path w="517" h="518" extrusionOk="0">
                  <a:moveTo>
                    <a:pt x="243" y="1"/>
                  </a:moveTo>
                  <a:cubicBezTo>
                    <a:pt x="91" y="1"/>
                    <a:pt x="0" y="123"/>
                    <a:pt x="0" y="275"/>
                  </a:cubicBezTo>
                  <a:cubicBezTo>
                    <a:pt x="0" y="396"/>
                    <a:pt x="91"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27304" y="20020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27304" y="35925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27304" y="51499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27304" y="67393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27304" y="83287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27304" y="99513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27304" y="115418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27304" y="131312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27304" y="146886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27304" y="162781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27304" y="179006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27304" y="194900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61849" y="20020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61849" y="35925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61849" y="51499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61849" y="67393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61849" y="83287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61849" y="99513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61849" y="1154182"/>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61849" y="1313125"/>
              <a:ext cx="55294" cy="55294"/>
            </a:xfrm>
            <a:custGeom>
              <a:avLst/>
              <a:gdLst/>
              <a:ahLst/>
              <a:cxnLst/>
              <a:rect l="l" t="t" r="r" b="b"/>
              <a:pathLst>
                <a:path w="518" h="518" extrusionOk="0">
                  <a:moveTo>
                    <a:pt x="274" y="0"/>
                  </a:moveTo>
                  <a:cubicBezTo>
                    <a:pt x="122" y="0"/>
                    <a:pt x="0" y="92"/>
                    <a:pt x="0" y="244"/>
                  </a:cubicBezTo>
                  <a:cubicBezTo>
                    <a:pt x="0" y="396"/>
                    <a:pt x="122" y="517"/>
                    <a:pt x="274" y="517"/>
                  </a:cubicBezTo>
                  <a:cubicBezTo>
                    <a:pt x="426" y="517"/>
                    <a:pt x="517" y="396"/>
                    <a:pt x="517" y="244"/>
                  </a:cubicBezTo>
                  <a:cubicBezTo>
                    <a:pt x="517"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61849" y="1468866"/>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1849" y="162781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61849" y="1790062"/>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61849" y="1949006"/>
              <a:ext cx="55294" cy="55294"/>
            </a:xfrm>
            <a:custGeom>
              <a:avLst/>
              <a:gdLst/>
              <a:ahLst/>
              <a:cxnLst/>
              <a:rect l="l" t="t" r="r" b="b"/>
              <a:pathLst>
                <a:path w="518" h="518" extrusionOk="0">
                  <a:moveTo>
                    <a:pt x="274" y="1"/>
                  </a:moveTo>
                  <a:cubicBezTo>
                    <a:pt x="122" y="1"/>
                    <a:pt x="0" y="123"/>
                    <a:pt x="0" y="275"/>
                  </a:cubicBezTo>
                  <a:cubicBezTo>
                    <a:pt x="0" y="396"/>
                    <a:pt x="122" y="518"/>
                    <a:pt x="274" y="518"/>
                  </a:cubicBezTo>
                  <a:cubicBezTo>
                    <a:pt x="426" y="518"/>
                    <a:pt x="517" y="396"/>
                    <a:pt x="517" y="275"/>
                  </a:cubicBezTo>
                  <a:cubicBezTo>
                    <a:pt x="517"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6394" y="20020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96394" y="35925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96394" y="51499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96394" y="67393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96394" y="83287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96394" y="99513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96394" y="1154182"/>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96394" y="1313125"/>
              <a:ext cx="55187" cy="55294"/>
            </a:xfrm>
            <a:custGeom>
              <a:avLst/>
              <a:gdLst/>
              <a:ahLst/>
              <a:cxnLst/>
              <a:rect l="l" t="t" r="r" b="b"/>
              <a:pathLst>
                <a:path w="517" h="518" extrusionOk="0">
                  <a:moveTo>
                    <a:pt x="243" y="0"/>
                  </a:moveTo>
                  <a:cubicBezTo>
                    <a:pt x="122" y="0"/>
                    <a:pt x="0" y="92"/>
                    <a:pt x="0" y="244"/>
                  </a:cubicBezTo>
                  <a:cubicBezTo>
                    <a:pt x="0" y="396"/>
                    <a:pt x="122"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96394" y="1468866"/>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96394" y="162781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96394" y="1790062"/>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96394" y="1949006"/>
              <a:ext cx="55187" cy="55294"/>
            </a:xfrm>
            <a:custGeom>
              <a:avLst/>
              <a:gdLst/>
              <a:ahLst/>
              <a:cxnLst/>
              <a:rect l="l" t="t" r="r" b="b"/>
              <a:pathLst>
                <a:path w="517" h="518" extrusionOk="0">
                  <a:moveTo>
                    <a:pt x="243" y="1"/>
                  </a:moveTo>
                  <a:cubicBezTo>
                    <a:pt x="122" y="1"/>
                    <a:pt x="0" y="123"/>
                    <a:pt x="0" y="275"/>
                  </a:cubicBezTo>
                  <a:cubicBezTo>
                    <a:pt x="0" y="396"/>
                    <a:pt x="122"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27630" y="20020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27630" y="35925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27630" y="51499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27630" y="67393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27630" y="83287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27630" y="99513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7630" y="115418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27630" y="131312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7630" y="146886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27630" y="162781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27630" y="179006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27630" y="194900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2"/>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txBox="1">
            <a:spLocks noGrp="1"/>
          </p:cNvSpPr>
          <p:nvPr>
            <p:ph type="ctrTitle"/>
          </p:nvPr>
        </p:nvSpPr>
        <p:spPr>
          <a:xfrm>
            <a:off x="1437000" y="1408900"/>
            <a:ext cx="6269700" cy="1707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8" name="Google Shape;98;p2"/>
          <p:cNvSpPr txBox="1">
            <a:spLocks noGrp="1"/>
          </p:cNvSpPr>
          <p:nvPr>
            <p:ph type="subTitle" idx="1"/>
          </p:nvPr>
        </p:nvSpPr>
        <p:spPr>
          <a:xfrm>
            <a:off x="1506300" y="2987425"/>
            <a:ext cx="6131400" cy="52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2"/>
              </a:buClr>
              <a:buSzPts val="2800"/>
              <a:buNone/>
              <a:defRPr sz="28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9" name="Google Shape;99;p2"/>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100" name="Google Shape;100;p2"/>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0"/>
        <p:cNvGrpSpPr/>
        <p:nvPr/>
      </p:nvGrpSpPr>
      <p:grpSpPr>
        <a:xfrm>
          <a:off x="0" y="0"/>
          <a:ext cx="0" cy="0"/>
          <a:chOff x="0" y="0"/>
          <a:chExt cx="0" cy="0"/>
        </a:xfrm>
      </p:grpSpPr>
      <p:sp>
        <p:nvSpPr>
          <p:cNvPr id="331" name="Google Shape;331;p11"/>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a:off x="719986" y="4470975"/>
            <a:ext cx="7704043"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txBox="1">
            <a:spLocks noGrp="1"/>
          </p:cNvSpPr>
          <p:nvPr>
            <p:ph type="title" hasCustomPrompt="1"/>
          </p:nvPr>
        </p:nvSpPr>
        <p:spPr>
          <a:xfrm>
            <a:off x="720000" y="1339100"/>
            <a:ext cx="7704000" cy="15999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r>
              <a:t>xx%</a:t>
            </a:r>
          </a:p>
        </p:txBody>
      </p:sp>
      <p:sp>
        <p:nvSpPr>
          <p:cNvPr id="334" name="Google Shape;334;p11"/>
          <p:cNvSpPr txBox="1">
            <a:spLocks noGrp="1"/>
          </p:cNvSpPr>
          <p:nvPr>
            <p:ph type="subTitle" idx="1"/>
          </p:nvPr>
        </p:nvSpPr>
        <p:spPr>
          <a:xfrm>
            <a:off x="1059450" y="2774325"/>
            <a:ext cx="7025100" cy="3639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a:lvl1pPr>
            <a:lvl2pPr lvl="1" algn="ctr">
              <a:spcBef>
                <a:spcPts val="1600"/>
              </a:spcBef>
              <a:spcAft>
                <a:spcPts val="0"/>
              </a:spcAft>
              <a:buSzPts val="1800"/>
              <a:buNone/>
              <a:defRPr sz="1800"/>
            </a:lvl2pPr>
            <a:lvl3pPr lvl="2" algn="ctr">
              <a:spcBef>
                <a:spcPts val="1600"/>
              </a:spcBef>
              <a:spcAft>
                <a:spcPts val="0"/>
              </a:spcAft>
              <a:buSzPts val="1800"/>
              <a:buNone/>
              <a:defRPr sz="1800"/>
            </a:lvl3pPr>
            <a:lvl4pPr lvl="3" algn="ctr">
              <a:spcBef>
                <a:spcPts val="1600"/>
              </a:spcBef>
              <a:spcAft>
                <a:spcPts val="0"/>
              </a:spcAft>
              <a:buSzPts val="1800"/>
              <a:buNone/>
              <a:defRPr sz="1800"/>
            </a:lvl4pPr>
            <a:lvl5pPr lvl="4" algn="ctr">
              <a:spcBef>
                <a:spcPts val="1600"/>
              </a:spcBef>
              <a:spcAft>
                <a:spcPts val="0"/>
              </a:spcAft>
              <a:buSzPts val="1800"/>
              <a:buNone/>
              <a:defRPr sz="1800"/>
            </a:lvl5pPr>
            <a:lvl6pPr lvl="5" algn="ctr">
              <a:spcBef>
                <a:spcPts val="1600"/>
              </a:spcBef>
              <a:spcAft>
                <a:spcPts val="0"/>
              </a:spcAft>
              <a:buSzPts val="1800"/>
              <a:buNone/>
              <a:defRPr sz="1800"/>
            </a:lvl6pPr>
            <a:lvl7pPr lvl="6" algn="ctr">
              <a:spcBef>
                <a:spcPts val="1600"/>
              </a:spcBef>
              <a:spcAft>
                <a:spcPts val="0"/>
              </a:spcAft>
              <a:buSzPts val="1800"/>
              <a:buNone/>
              <a:defRPr sz="1800"/>
            </a:lvl7pPr>
            <a:lvl8pPr lvl="7" algn="ctr">
              <a:spcBef>
                <a:spcPts val="1600"/>
              </a:spcBef>
              <a:spcAft>
                <a:spcPts val="0"/>
              </a:spcAft>
              <a:buSzPts val="1800"/>
              <a:buNone/>
              <a:defRPr sz="1800"/>
            </a:lvl8pPr>
            <a:lvl9pPr lvl="8" algn="ctr">
              <a:spcBef>
                <a:spcPts val="1600"/>
              </a:spcBef>
              <a:spcAft>
                <a:spcPts val="1600"/>
              </a:spcAft>
              <a:buSzPts val="1800"/>
              <a:buNone/>
              <a:defRPr sz="1800"/>
            </a:lvl9pPr>
          </a:lstStyle>
          <a:p>
            <a:endParaRPr/>
          </a:p>
        </p:txBody>
      </p:sp>
      <p:sp>
        <p:nvSpPr>
          <p:cNvPr id="335" name="Google Shape;335;p11"/>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337" name="Google Shape;337;p11"/>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339"/>
        <p:cNvGrpSpPr/>
        <p:nvPr/>
      </p:nvGrpSpPr>
      <p:grpSpPr>
        <a:xfrm>
          <a:off x="0" y="0"/>
          <a:ext cx="0" cy="0"/>
          <a:chOff x="0" y="0"/>
          <a:chExt cx="0" cy="0"/>
        </a:xfrm>
      </p:grpSpPr>
      <p:sp>
        <p:nvSpPr>
          <p:cNvPr id="340" name="Google Shape;340;p13"/>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3"/>
          <p:cNvGrpSpPr/>
          <p:nvPr/>
        </p:nvGrpSpPr>
        <p:grpSpPr>
          <a:xfrm>
            <a:off x="420980" y="279850"/>
            <a:ext cx="889188" cy="1804100"/>
            <a:chOff x="427630" y="200200"/>
            <a:chExt cx="889188" cy="1804100"/>
          </a:xfrm>
        </p:grpSpPr>
        <p:sp>
          <p:nvSpPr>
            <p:cNvPr id="342" name="Google Shape;342;p13"/>
            <p:cNvSpPr/>
            <p:nvPr/>
          </p:nvSpPr>
          <p:spPr>
            <a:xfrm>
              <a:off x="1261524" y="20020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1261524" y="35925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1261524" y="51499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1261524" y="67393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1261524" y="83287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1261524" y="99513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1261524" y="1154182"/>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1261524" y="1313125"/>
              <a:ext cx="55294" cy="55294"/>
            </a:xfrm>
            <a:custGeom>
              <a:avLst/>
              <a:gdLst/>
              <a:ahLst/>
              <a:cxnLst/>
              <a:rect l="l" t="t" r="r" b="b"/>
              <a:pathLst>
                <a:path w="518" h="518" extrusionOk="0">
                  <a:moveTo>
                    <a:pt x="244" y="0"/>
                  </a:moveTo>
                  <a:cubicBezTo>
                    <a:pt x="122" y="0"/>
                    <a:pt x="0" y="92"/>
                    <a:pt x="0" y="244"/>
                  </a:cubicBezTo>
                  <a:cubicBezTo>
                    <a:pt x="0" y="396"/>
                    <a:pt x="122" y="517"/>
                    <a:pt x="244" y="517"/>
                  </a:cubicBezTo>
                  <a:cubicBezTo>
                    <a:pt x="395" y="517"/>
                    <a:pt x="517" y="396"/>
                    <a:pt x="517" y="244"/>
                  </a:cubicBezTo>
                  <a:cubicBezTo>
                    <a:pt x="517" y="9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1261524" y="1468866"/>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1261524" y="162781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1261524" y="1790062"/>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1261524" y="1949006"/>
              <a:ext cx="55294" cy="55294"/>
            </a:xfrm>
            <a:custGeom>
              <a:avLst/>
              <a:gdLst/>
              <a:ahLst/>
              <a:cxnLst/>
              <a:rect l="l" t="t" r="r" b="b"/>
              <a:pathLst>
                <a:path w="518" h="518" extrusionOk="0">
                  <a:moveTo>
                    <a:pt x="244" y="1"/>
                  </a:moveTo>
                  <a:cubicBezTo>
                    <a:pt x="122" y="1"/>
                    <a:pt x="0" y="123"/>
                    <a:pt x="0" y="275"/>
                  </a:cubicBezTo>
                  <a:cubicBezTo>
                    <a:pt x="0" y="396"/>
                    <a:pt x="122" y="518"/>
                    <a:pt x="244" y="518"/>
                  </a:cubicBezTo>
                  <a:cubicBezTo>
                    <a:pt x="395" y="518"/>
                    <a:pt x="517" y="396"/>
                    <a:pt x="517" y="275"/>
                  </a:cubicBezTo>
                  <a:cubicBezTo>
                    <a:pt x="517" y="123"/>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1261524" y="20020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1261524" y="35925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1261524" y="51499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1261524" y="67393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1261524" y="83287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1261524" y="99513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1261524" y="1154182"/>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1261524" y="1313125"/>
              <a:ext cx="55294" cy="55294"/>
            </a:xfrm>
            <a:custGeom>
              <a:avLst/>
              <a:gdLst/>
              <a:ahLst/>
              <a:cxnLst/>
              <a:rect l="l" t="t" r="r" b="b"/>
              <a:pathLst>
                <a:path w="518" h="518" extrusionOk="0">
                  <a:moveTo>
                    <a:pt x="244" y="0"/>
                  </a:moveTo>
                  <a:cubicBezTo>
                    <a:pt x="122" y="0"/>
                    <a:pt x="0" y="92"/>
                    <a:pt x="0" y="244"/>
                  </a:cubicBezTo>
                  <a:cubicBezTo>
                    <a:pt x="0" y="396"/>
                    <a:pt x="122" y="517"/>
                    <a:pt x="244" y="517"/>
                  </a:cubicBezTo>
                  <a:cubicBezTo>
                    <a:pt x="395" y="517"/>
                    <a:pt x="517" y="396"/>
                    <a:pt x="517" y="244"/>
                  </a:cubicBezTo>
                  <a:cubicBezTo>
                    <a:pt x="517" y="9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1261524" y="1468866"/>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1261524" y="162781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1261524" y="1790062"/>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1261524" y="1949006"/>
              <a:ext cx="55294" cy="55294"/>
            </a:xfrm>
            <a:custGeom>
              <a:avLst/>
              <a:gdLst/>
              <a:ahLst/>
              <a:cxnLst/>
              <a:rect l="l" t="t" r="r" b="b"/>
              <a:pathLst>
                <a:path w="518" h="518" extrusionOk="0">
                  <a:moveTo>
                    <a:pt x="244" y="1"/>
                  </a:moveTo>
                  <a:cubicBezTo>
                    <a:pt x="122" y="1"/>
                    <a:pt x="0" y="123"/>
                    <a:pt x="0" y="275"/>
                  </a:cubicBezTo>
                  <a:cubicBezTo>
                    <a:pt x="0" y="396"/>
                    <a:pt x="122" y="518"/>
                    <a:pt x="244" y="518"/>
                  </a:cubicBezTo>
                  <a:cubicBezTo>
                    <a:pt x="395" y="518"/>
                    <a:pt x="517" y="396"/>
                    <a:pt x="517" y="275"/>
                  </a:cubicBezTo>
                  <a:cubicBezTo>
                    <a:pt x="517" y="123"/>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1096069" y="20020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1096069" y="35925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1096069" y="51499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1096069" y="67393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3"/>
            <p:cNvSpPr/>
            <p:nvPr/>
          </p:nvSpPr>
          <p:spPr>
            <a:xfrm>
              <a:off x="1096069" y="83287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1096069" y="99513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1096069" y="1154182"/>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1096069" y="1313125"/>
              <a:ext cx="55187" cy="55294"/>
            </a:xfrm>
            <a:custGeom>
              <a:avLst/>
              <a:gdLst/>
              <a:ahLst/>
              <a:cxnLst/>
              <a:rect l="l" t="t" r="r" b="b"/>
              <a:pathLst>
                <a:path w="517" h="518" extrusionOk="0">
                  <a:moveTo>
                    <a:pt x="243" y="0"/>
                  </a:moveTo>
                  <a:cubicBezTo>
                    <a:pt x="91" y="0"/>
                    <a:pt x="0" y="92"/>
                    <a:pt x="0" y="244"/>
                  </a:cubicBezTo>
                  <a:cubicBezTo>
                    <a:pt x="0" y="396"/>
                    <a:pt x="91"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3"/>
            <p:cNvSpPr/>
            <p:nvPr/>
          </p:nvSpPr>
          <p:spPr>
            <a:xfrm>
              <a:off x="1096069" y="1468866"/>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a:off x="1096069" y="162781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1096069" y="1790062"/>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1096069" y="1949006"/>
              <a:ext cx="55187" cy="55294"/>
            </a:xfrm>
            <a:custGeom>
              <a:avLst/>
              <a:gdLst/>
              <a:ahLst/>
              <a:cxnLst/>
              <a:rect l="l" t="t" r="r" b="b"/>
              <a:pathLst>
                <a:path w="517" h="518" extrusionOk="0">
                  <a:moveTo>
                    <a:pt x="243" y="1"/>
                  </a:moveTo>
                  <a:cubicBezTo>
                    <a:pt x="91" y="1"/>
                    <a:pt x="0" y="123"/>
                    <a:pt x="0" y="275"/>
                  </a:cubicBezTo>
                  <a:cubicBezTo>
                    <a:pt x="0" y="396"/>
                    <a:pt x="91"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a:off x="927304" y="20020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927304" y="35925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927304" y="51499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927304" y="67393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927304" y="83287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a:off x="927304" y="99513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a:off x="927304" y="115418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a:off x="927304" y="131312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927304" y="146886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927304" y="162781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927304" y="179006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927304" y="194900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761849" y="20020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761849" y="35925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761849" y="51499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761849" y="67393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761849" y="83287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761849" y="99513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761849" y="1154182"/>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761849" y="1313125"/>
              <a:ext cx="55294" cy="55294"/>
            </a:xfrm>
            <a:custGeom>
              <a:avLst/>
              <a:gdLst/>
              <a:ahLst/>
              <a:cxnLst/>
              <a:rect l="l" t="t" r="r" b="b"/>
              <a:pathLst>
                <a:path w="518" h="518" extrusionOk="0">
                  <a:moveTo>
                    <a:pt x="274" y="0"/>
                  </a:moveTo>
                  <a:cubicBezTo>
                    <a:pt x="122" y="0"/>
                    <a:pt x="0" y="92"/>
                    <a:pt x="0" y="244"/>
                  </a:cubicBezTo>
                  <a:cubicBezTo>
                    <a:pt x="0" y="396"/>
                    <a:pt x="122" y="517"/>
                    <a:pt x="274" y="517"/>
                  </a:cubicBezTo>
                  <a:cubicBezTo>
                    <a:pt x="426" y="517"/>
                    <a:pt x="517" y="396"/>
                    <a:pt x="517" y="244"/>
                  </a:cubicBezTo>
                  <a:cubicBezTo>
                    <a:pt x="517"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761849" y="1468866"/>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761849" y="162781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761849" y="1790062"/>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761849" y="1949006"/>
              <a:ext cx="55294" cy="55294"/>
            </a:xfrm>
            <a:custGeom>
              <a:avLst/>
              <a:gdLst/>
              <a:ahLst/>
              <a:cxnLst/>
              <a:rect l="l" t="t" r="r" b="b"/>
              <a:pathLst>
                <a:path w="518" h="518" extrusionOk="0">
                  <a:moveTo>
                    <a:pt x="274" y="1"/>
                  </a:moveTo>
                  <a:cubicBezTo>
                    <a:pt x="122" y="1"/>
                    <a:pt x="0" y="123"/>
                    <a:pt x="0" y="275"/>
                  </a:cubicBezTo>
                  <a:cubicBezTo>
                    <a:pt x="0" y="396"/>
                    <a:pt x="122" y="518"/>
                    <a:pt x="274" y="518"/>
                  </a:cubicBezTo>
                  <a:cubicBezTo>
                    <a:pt x="426" y="518"/>
                    <a:pt x="517" y="396"/>
                    <a:pt x="517" y="275"/>
                  </a:cubicBezTo>
                  <a:cubicBezTo>
                    <a:pt x="517"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596394" y="20020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596394" y="35925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596394" y="51499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596394" y="67393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596394" y="83287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596394" y="99513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596394" y="1154182"/>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596394" y="1313125"/>
              <a:ext cx="55187" cy="55294"/>
            </a:xfrm>
            <a:custGeom>
              <a:avLst/>
              <a:gdLst/>
              <a:ahLst/>
              <a:cxnLst/>
              <a:rect l="l" t="t" r="r" b="b"/>
              <a:pathLst>
                <a:path w="517" h="518" extrusionOk="0">
                  <a:moveTo>
                    <a:pt x="243" y="0"/>
                  </a:moveTo>
                  <a:cubicBezTo>
                    <a:pt x="122" y="0"/>
                    <a:pt x="0" y="92"/>
                    <a:pt x="0" y="244"/>
                  </a:cubicBezTo>
                  <a:cubicBezTo>
                    <a:pt x="0" y="396"/>
                    <a:pt x="122"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596394" y="1468866"/>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596394" y="162781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596394" y="1790062"/>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596394" y="1949006"/>
              <a:ext cx="55187" cy="55294"/>
            </a:xfrm>
            <a:custGeom>
              <a:avLst/>
              <a:gdLst/>
              <a:ahLst/>
              <a:cxnLst/>
              <a:rect l="l" t="t" r="r" b="b"/>
              <a:pathLst>
                <a:path w="517" h="518" extrusionOk="0">
                  <a:moveTo>
                    <a:pt x="243" y="1"/>
                  </a:moveTo>
                  <a:cubicBezTo>
                    <a:pt x="122" y="1"/>
                    <a:pt x="0" y="123"/>
                    <a:pt x="0" y="275"/>
                  </a:cubicBezTo>
                  <a:cubicBezTo>
                    <a:pt x="0" y="396"/>
                    <a:pt x="122"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427630" y="20020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427630" y="35925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427630" y="51499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427630" y="67393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427630" y="83287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427630" y="99513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427630" y="115418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427630" y="131312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427630" y="146886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427630" y="162781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427630" y="179006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427630" y="194900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13"/>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429" name="Google Shape;429;p13"/>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430"/>
        <p:cNvGrpSpPr/>
        <p:nvPr/>
      </p:nvGrpSpPr>
      <p:grpSpPr>
        <a:xfrm>
          <a:off x="0" y="0"/>
          <a:ext cx="0" cy="0"/>
          <a:chOff x="0" y="0"/>
          <a:chExt cx="0" cy="0"/>
        </a:xfrm>
      </p:grpSpPr>
      <p:sp>
        <p:nvSpPr>
          <p:cNvPr id="431" name="Google Shape;431;p14"/>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a:off x="719986" y="4470975"/>
            <a:ext cx="7704043"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4"/>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435" name="Google Shape;435;p14"/>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4">
    <p:spTree>
      <p:nvGrpSpPr>
        <p:cNvPr id="1" name="Shape 436"/>
        <p:cNvGrpSpPr/>
        <p:nvPr/>
      </p:nvGrpSpPr>
      <p:grpSpPr>
        <a:xfrm>
          <a:off x="0" y="0"/>
          <a:ext cx="0" cy="0"/>
          <a:chOff x="0" y="0"/>
          <a:chExt cx="0" cy="0"/>
        </a:xfrm>
      </p:grpSpPr>
      <p:sp>
        <p:nvSpPr>
          <p:cNvPr id="437" name="Google Shape;437;p15"/>
          <p:cNvSpPr txBox="1">
            <a:spLocks noGrp="1"/>
          </p:cNvSpPr>
          <p:nvPr>
            <p:ph type="title"/>
          </p:nvPr>
        </p:nvSpPr>
        <p:spPr>
          <a:xfrm>
            <a:off x="720000" y="521225"/>
            <a:ext cx="7973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438" name="Google Shape;438;p15"/>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440" name="Google Shape;440;p15"/>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CUSTOM_9">
    <p:spTree>
      <p:nvGrpSpPr>
        <p:cNvPr id="1" name="Shape 441"/>
        <p:cNvGrpSpPr/>
        <p:nvPr/>
      </p:nvGrpSpPr>
      <p:grpSpPr>
        <a:xfrm>
          <a:off x="0" y="0"/>
          <a:ext cx="0" cy="0"/>
          <a:chOff x="0" y="0"/>
          <a:chExt cx="0" cy="0"/>
        </a:xfrm>
      </p:grpSpPr>
      <p:sp>
        <p:nvSpPr>
          <p:cNvPr id="442" name="Google Shape;442;p16"/>
          <p:cNvSpPr txBox="1">
            <a:spLocks noGrp="1"/>
          </p:cNvSpPr>
          <p:nvPr>
            <p:ph type="title"/>
          </p:nvPr>
        </p:nvSpPr>
        <p:spPr>
          <a:xfrm>
            <a:off x="567600" y="2122050"/>
            <a:ext cx="3708900" cy="6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3" name="Google Shape;443;p16"/>
          <p:cNvSpPr txBox="1">
            <a:spLocks noGrp="1"/>
          </p:cNvSpPr>
          <p:nvPr>
            <p:ph type="title" idx="2" hasCustomPrompt="1"/>
          </p:nvPr>
        </p:nvSpPr>
        <p:spPr>
          <a:xfrm>
            <a:off x="1516500" y="1147925"/>
            <a:ext cx="1811100" cy="96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4094"/>
              </a:buClr>
              <a:buSzPts val="7200"/>
              <a:buNone/>
              <a:defRPr sz="7200">
                <a:solidFill>
                  <a:srgbClr val="FF4094"/>
                </a:solidFill>
              </a:defRPr>
            </a:lvl1pPr>
            <a:lvl2pPr lvl="1" algn="ctr" rtl="0">
              <a:spcBef>
                <a:spcPts val="0"/>
              </a:spcBef>
              <a:spcAft>
                <a:spcPts val="0"/>
              </a:spcAft>
              <a:buClr>
                <a:srgbClr val="FF4094"/>
              </a:buClr>
              <a:buSzPts val="12000"/>
              <a:buNone/>
              <a:defRPr sz="12000">
                <a:solidFill>
                  <a:srgbClr val="FF4094"/>
                </a:solidFill>
              </a:defRPr>
            </a:lvl2pPr>
            <a:lvl3pPr lvl="2" algn="ctr" rtl="0">
              <a:spcBef>
                <a:spcPts val="0"/>
              </a:spcBef>
              <a:spcAft>
                <a:spcPts val="0"/>
              </a:spcAft>
              <a:buClr>
                <a:srgbClr val="FF4094"/>
              </a:buClr>
              <a:buSzPts val="12000"/>
              <a:buNone/>
              <a:defRPr sz="12000">
                <a:solidFill>
                  <a:srgbClr val="FF4094"/>
                </a:solidFill>
              </a:defRPr>
            </a:lvl3pPr>
            <a:lvl4pPr lvl="3" algn="ctr" rtl="0">
              <a:spcBef>
                <a:spcPts val="0"/>
              </a:spcBef>
              <a:spcAft>
                <a:spcPts val="0"/>
              </a:spcAft>
              <a:buClr>
                <a:srgbClr val="FF4094"/>
              </a:buClr>
              <a:buSzPts val="12000"/>
              <a:buNone/>
              <a:defRPr sz="12000">
                <a:solidFill>
                  <a:srgbClr val="FF4094"/>
                </a:solidFill>
              </a:defRPr>
            </a:lvl4pPr>
            <a:lvl5pPr lvl="4" algn="ctr" rtl="0">
              <a:spcBef>
                <a:spcPts val="0"/>
              </a:spcBef>
              <a:spcAft>
                <a:spcPts val="0"/>
              </a:spcAft>
              <a:buClr>
                <a:srgbClr val="FF4094"/>
              </a:buClr>
              <a:buSzPts val="12000"/>
              <a:buNone/>
              <a:defRPr sz="12000">
                <a:solidFill>
                  <a:srgbClr val="FF4094"/>
                </a:solidFill>
              </a:defRPr>
            </a:lvl5pPr>
            <a:lvl6pPr lvl="5" algn="ctr" rtl="0">
              <a:spcBef>
                <a:spcPts val="0"/>
              </a:spcBef>
              <a:spcAft>
                <a:spcPts val="0"/>
              </a:spcAft>
              <a:buClr>
                <a:srgbClr val="FF4094"/>
              </a:buClr>
              <a:buSzPts val="12000"/>
              <a:buNone/>
              <a:defRPr sz="12000">
                <a:solidFill>
                  <a:srgbClr val="FF4094"/>
                </a:solidFill>
              </a:defRPr>
            </a:lvl6pPr>
            <a:lvl7pPr lvl="6" algn="ctr" rtl="0">
              <a:spcBef>
                <a:spcPts val="0"/>
              </a:spcBef>
              <a:spcAft>
                <a:spcPts val="0"/>
              </a:spcAft>
              <a:buClr>
                <a:srgbClr val="FF4094"/>
              </a:buClr>
              <a:buSzPts val="12000"/>
              <a:buNone/>
              <a:defRPr sz="12000">
                <a:solidFill>
                  <a:srgbClr val="FF4094"/>
                </a:solidFill>
              </a:defRPr>
            </a:lvl7pPr>
            <a:lvl8pPr lvl="7" algn="ctr" rtl="0">
              <a:spcBef>
                <a:spcPts val="0"/>
              </a:spcBef>
              <a:spcAft>
                <a:spcPts val="0"/>
              </a:spcAft>
              <a:buClr>
                <a:srgbClr val="FF4094"/>
              </a:buClr>
              <a:buSzPts val="12000"/>
              <a:buNone/>
              <a:defRPr sz="12000">
                <a:solidFill>
                  <a:srgbClr val="FF4094"/>
                </a:solidFill>
              </a:defRPr>
            </a:lvl8pPr>
            <a:lvl9pPr lvl="8" algn="ctr" rtl="0">
              <a:spcBef>
                <a:spcPts val="0"/>
              </a:spcBef>
              <a:spcAft>
                <a:spcPts val="0"/>
              </a:spcAft>
              <a:buClr>
                <a:srgbClr val="FF4094"/>
              </a:buClr>
              <a:buSzPts val="12000"/>
              <a:buNone/>
              <a:defRPr sz="12000">
                <a:solidFill>
                  <a:srgbClr val="FF4094"/>
                </a:solidFill>
              </a:defRPr>
            </a:lvl9pPr>
          </a:lstStyle>
          <a:p>
            <a:r>
              <a:t>xx%</a:t>
            </a:r>
          </a:p>
        </p:txBody>
      </p:sp>
      <p:sp>
        <p:nvSpPr>
          <p:cNvPr id="444" name="Google Shape;444;p16"/>
          <p:cNvSpPr txBox="1">
            <a:spLocks noGrp="1"/>
          </p:cNvSpPr>
          <p:nvPr>
            <p:ph type="subTitle" idx="1"/>
          </p:nvPr>
        </p:nvSpPr>
        <p:spPr>
          <a:xfrm>
            <a:off x="903300" y="2661450"/>
            <a:ext cx="30375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1800"/>
              <a:buNone/>
              <a:defRPr>
                <a:solidFill>
                  <a:srgbClr val="263238"/>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5" name="Google Shape;445;p16"/>
          <p:cNvSpPr/>
          <p:nvPr/>
        </p:nvSpPr>
        <p:spPr>
          <a:xfrm>
            <a:off x="-525350" y="3816050"/>
            <a:ext cx="3019500" cy="301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448" name="Google Shape;448;p16"/>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7">
    <p:spTree>
      <p:nvGrpSpPr>
        <p:cNvPr id="1" name="Shape 449"/>
        <p:cNvGrpSpPr/>
        <p:nvPr/>
      </p:nvGrpSpPr>
      <p:grpSpPr>
        <a:xfrm>
          <a:off x="0" y="0"/>
          <a:ext cx="0" cy="0"/>
          <a:chOff x="0" y="0"/>
          <a:chExt cx="0" cy="0"/>
        </a:xfrm>
      </p:grpSpPr>
      <p:sp>
        <p:nvSpPr>
          <p:cNvPr id="450" name="Google Shape;450;p17"/>
          <p:cNvSpPr txBox="1">
            <a:spLocks noGrp="1"/>
          </p:cNvSpPr>
          <p:nvPr>
            <p:ph type="title"/>
          </p:nvPr>
        </p:nvSpPr>
        <p:spPr>
          <a:xfrm>
            <a:off x="2185650" y="521225"/>
            <a:ext cx="4772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200"/>
              <a:buNone/>
              <a:defRPr>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grpSp>
        <p:nvGrpSpPr>
          <p:cNvPr id="451" name="Google Shape;451;p17"/>
          <p:cNvGrpSpPr/>
          <p:nvPr/>
        </p:nvGrpSpPr>
        <p:grpSpPr>
          <a:xfrm>
            <a:off x="420980" y="279850"/>
            <a:ext cx="889188" cy="850225"/>
            <a:chOff x="420980" y="279850"/>
            <a:chExt cx="889188" cy="850225"/>
          </a:xfrm>
        </p:grpSpPr>
        <p:sp>
          <p:nvSpPr>
            <p:cNvPr id="452" name="Google Shape;452;p17"/>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17"/>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txBox="1">
            <a:spLocks noGrp="1"/>
          </p:cNvSpPr>
          <p:nvPr>
            <p:ph type="subTitle" idx="1"/>
          </p:nvPr>
        </p:nvSpPr>
        <p:spPr>
          <a:xfrm>
            <a:off x="1085600" y="1780025"/>
            <a:ext cx="25809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6" name="Google Shape;496;p17"/>
          <p:cNvSpPr txBox="1">
            <a:spLocks noGrp="1"/>
          </p:cNvSpPr>
          <p:nvPr>
            <p:ph type="subTitle" idx="2"/>
          </p:nvPr>
        </p:nvSpPr>
        <p:spPr>
          <a:xfrm>
            <a:off x="1085600" y="2155425"/>
            <a:ext cx="25809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7" name="Google Shape;497;p17"/>
          <p:cNvSpPr txBox="1">
            <a:spLocks noGrp="1"/>
          </p:cNvSpPr>
          <p:nvPr>
            <p:ph type="subTitle" idx="3"/>
          </p:nvPr>
        </p:nvSpPr>
        <p:spPr>
          <a:xfrm>
            <a:off x="1085600" y="3156075"/>
            <a:ext cx="25809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8" name="Google Shape;498;p17"/>
          <p:cNvSpPr txBox="1">
            <a:spLocks noGrp="1"/>
          </p:cNvSpPr>
          <p:nvPr>
            <p:ph type="subTitle" idx="4"/>
          </p:nvPr>
        </p:nvSpPr>
        <p:spPr>
          <a:xfrm>
            <a:off x="1085600" y="3531475"/>
            <a:ext cx="25809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9" name="Google Shape;499;p17"/>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500" name="Google Shape;500;p17"/>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4_2">
    <p:spTree>
      <p:nvGrpSpPr>
        <p:cNvPr id="1" name="Shape 501"/>
        <p:cNvGrpSpPr/>
        <p:nvPr/>
      </p:nvGrpSpPr>
      <p:grpSpPr>
        <a:xfrm>
          <a:off x="0" y="0"/>
          <a:ext cx="0" cy="0"/>
          <a:chOff x="0" y="0"/>
          <a:chExt cx="0" cy="0"/>
        </a:xfrm>
      </p:grpSpPr>
      <p:sp>
        <p:nvSpPr>
          <p:cNvPr id="502" name="Google Shape;502;p18"/>
          <p:cNvSpPr txBox="1">
            <a:spLocks noGrp="1"/>
          </p:cNvSpPr>
          <p:nvPr>
            <p:ph type="title"/>
          </p:nvPr>
        </p:nvSpPr>
        <p:spPr>
          <a:xfrm>
            <a:off x="720000" y="521225"/>
            <a:ext cx="4772700" cy="1183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503" name="Google Shape;503;p18"/>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txBox="1">
            <a:spLocks noGrp="1"/>
          </p:cNvSpPr>
          <p:nvPr>
            <p:ph type="subTitle" idx="1"/>
          </p:nvPr>
        </p:nvSpPr>
        <p:spPr>
          <a:xfrm>
            <a:off x="1996350" y="2161025"/>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5" name="Google Shape;505;p18"/>
          <p:cNvSpPr txBox="1">
            <a:spLocks noGrp="1"/>
          </p:cNvSpPr>
          <p:nvPr>
            <p:ph type="subTitle" idx="2"/>
          </p:nvPr>
        </p:nvSpPr>
        <p:spPr>
          <a:xfrm>
            <a:off x="1996350" y="2536425"/>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6" name="Google Shape;506;p18"/>
          <p:cNvSpPr txBox="1">
            <a:spLocks noGrp="1"/>
          </p:cNvSpPr>
          <p:nvPr>
            <p:ph type="subTitle" idx="3"/>
          </p:nvPr>
        </p:nvSpPr>
        <p:spPr>
          <a:xfrm>
            <a:off x="5998800" y="2161025"/>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7" name="Google Shape;507;p18"/>
          <p:cNvSpPr txBox="1">
            <a:spLocks noGrp="1"/>
          </p:cNvSpPr>
          <p:nvPr>
            <p:ph type="subTitle" idx="4"/>
          </p:nvPr>
        </p:nvSpPr>
        <p:spPr>
          <a:xfrm>
            <a:off x="5998800" y="2536425"/>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8" name="Google Shape;508;p18"/>
          <p:cNvSpPr txBox="1">
            <a:spLocks noGrp="1"/>
          </p:cNvSpPr>
          <p:nvPr>
            <p:ph type="subTitle" idx="5"/>
          </p:nvPr>
        </p:nvSpPr>
        <p:spPr>
          <a:xfrm>
            <a:off x="1996350" y="3537075"/>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9" name="Google Shape;509;p18"/>
          <p:cNvSpPr txBox="1">
            <a:spLocks noGrp="1"/>
          </p:cNvSpPr>
          <p:nvPr>
            <p:ph type="subTitle" idx="6"/>
          </p:nvPr>
        </p:nvSpPr>
        <p:spPr>
          <a:xfrm>
            <a:off x="1996350" y="3912475"/>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10" name="Google Shape;510;p18"/>
          <p:cNvSpPr txBox="1">
            <a:spLocks noGrp="1"/>
          </p:cNvSpPr>
          <p:nvPr>
            <p:ph type="subTitle" idx="7"/>
          </p:nvPr>
        </p:nvSpPr>
        <p:spPr>
          <a:xfrm>
            <a:off x="5998800" y="3537075"/>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11" name="Google Shape;511;p18"/>
          <p:cNvSpPr txBox="1">
            <a:spLocks noGrp="1"/>
          </p:cNvSpPr>
          <p:nvPr>
            <p:ph type="subTitle" idx="8"/>
          </p:nvPr>
        </p:nvSpPr>
        <p:spPr>
          <a:xfrm>
            <a:off x="5998800" y="3912475"/>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12" name="Google Shape;512;p18"/>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514" name="Google Shape;514;p18"/>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CUSTOM_4_1">
    <p:spTree>
      <p:nvGrpSpPr>
        <p:cNvPr id="1" name="Shape 515"/>
        <p:cNvGrpSpPr/>
        <p:nvPr/>
      </p:nvGrpSpPr>
      <p:grpSpPr>
        <a:xfrm>
          <a:off x="0" y="0"/>
          <a:ext cx="0" cy="0"/>
          <a:chOff x="0" y="0"/>
          <a:chExt cx="0" cy="0"/>
        </a:xfrm>
      </p:grpSpPr>
      <p:sp>
        <p:nvSpPr>
          <p:cNvPr id="516" name="Google Shape;516;p19"/>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txBox="1">
            <a:spLocks noGrp="1"/>
          </p:cNvSpPr>
          <p:nvPr>
            <p:ph type="title"/>
          </p:nvPr>
        </p:nvSpPr>
        <p:spPr>
          <a:xfrm>
            <a:off x="720000" y="521225"/>
            <a:ext cx="7704000" cy="605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518" name="Google Shape;518;p19"/>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519" name="Google Shape;519;p19"/>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CUSTOM_4_1_1">
    <p:spTree>
      <p:nvGrpSpPr>
        <p:cNvPr id="1" name="Shape 520"/>
        <p:cNvGrpSpPr/>
        <p:nvPr/>
      </p:nvGrpSpPr>
      <p:grpSpPr>
        <a:xfrm>
          <a:off x="0" y="0"/>
          <a:ext cx="0" cy="0"/>
          <a:chOff x="0" y="0"/>
          <a:chExt cx="0" cy="0"/>
        </a:xfrm>
      </p:grpSpPr>
      <p:sp>
        <p:nvSpPr>
          <p:cNvPr id="521" name="Google Shape;521;p20"/>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20"/>
          <p:cNvGrpSpPr/>
          <p:nvPr/>
        </p:nvGrpSpPr>
        <p:grpSpPr>
          <a:xfrm>
            <a:off x="420980" y="279850"/>
            <a:ext cx="558171" cy="1804100"/>
            <a:chOff x="420980" y="279850"/>
            <a:chExt cx="558171" cy="1804100"/>
          </a:xfrm>
        </p:grpSpPr>
        <p:sp>
          <p:nvSpPr>
            <p:cNvPr id="523" name="Google Shape;523;p20"/>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920654" y="123383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920654" y="139277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920654" y="154851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920654" y="170746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920654" y="186971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920654" y="202865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755199" y="1233832"/>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755199" y="1392775"/>
              <a:ext cx="55294" cy="55294"/>
            </a:xfrm>
            <a:custGeom>
              <a:avLst/>
              <a:gdLst/>
              <a:ahLst/>
              <a:cxnLst/>
              <a:rect l="l" t="t" r="r" b="b"/>
              <a:pathLst>
                <a:path w="518" h="518" extrusionOk="0">
                  <a:moveTo>
                    <a:pt x="274" y="0"/>
                  </a:moveTo>
                  <a:cubicBezTo>
                    <a:pt x="122" y="0"/>
                    <a:pt x="0" y="92"/>
                    <a:pt x="0" y="244"/>
                  </a:cubicBezTo>
                  <a:cubicBezTo>
                    <a:pt x="0" y="396"/>
                    <a:pt x="122" y="517"/>
                    <a:pt x="274" y="517"/>
                  </a:cubicBezTo>
                  <a:cubicBezTo>
                    <a:pt x="426" y="517"/>
                    <a:pt x="517" y="396"/>
                    <a:pt x="517" y="244"/>
                  </a:cubicBezTo>
                  <a:cubicBezTo>
                    <a:pt x="517"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a:off x="755199" y="1548516"/>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a:off x="755199" y="170746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755199" y="1869712"/>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755199" y="2028656"/>
              <a:ext cx="55294" cy="55294"/>
            </a:xfrm>
            <a:custGeom>
              <a:avLst/>
              <a:gdLst/>
              <a:ahLst/>
              <a:cxnLst/>
              <a:rect l="l" t="t" r="r" b="b"/>
              <a:pathLst>
                <a:path w="518" h="518" extrusionOk="0">
                  <a:moveTo>
                    <a:pt x="274" y="1"/>
                  </a:moveTo>
                  <a:cubicBezTo>
                    <a:pt x="122" y="1"/>
                    <a:pt x="0" y="123"/>
                    <a:pt x="0" y="275"/>
                  </a:cubicBezTo>
                  <a:cubicBezTo>
                    <a:pt x="0" y="396"/>
                    <a:pt x="122" y="518"/>
                    <a:pt x="274" y="518"/>
                  </a:cubicBezTo>
                  <a:cubicBezTo>
                    <a:pt x="426" y="518"/>
                    <a:pt x="517" y="396"/>
                    <a:pt x="517" y="275"/>
                  </a:cubicBezTo>
                  <a:cubicBezTo>
                    <a:pt x="517"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0"/>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0"/>
            <p:cNvSpPr/>
            <p:nvPr/>
          </p:nvSpPr>
          <p:spPr>
            <a:xfrm>
              <a:off x="589744" y="1233832"/>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0"/>
            <p:cNvSpPr/>
            <p:nvPr/>
          </p:nvSpPr>
          <p:spPr>
            <a:xfrm>
              <a:off x="589744" y="1392775"/>
              <a:ext cx="55187" cy="55294"/>
            </a:xfrm>
            <a:custGeom>
              <a:avLst/>
              <a:gdLst/>
              <a:ahLst/>
              <a:cxnLst/>
              <a:rect l="l" t="t" r="r" b="b"/>
              <a:pathLst>
                <a:path w="517" h="518" extrusionOk="0">
                  <a:moveTo>
                    <a:pt x="243" y="0"/>
                  </a:moveTo>
                  <a:cubicBezTo>
                    <a:pt x="122" y="0"/>
                    <a:pt x="0" y="92"/>
                    <a:pt x="0" y="244"/>
                  </a:cubicBezTo>
                  <a:cubicBezTo>
                    <a:pt x="0" y="396"/>
                    <a:pt x="122"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589744" y="1548516"/>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589744" y="170746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p:nvPr/>
          </p:nvSpPr>
          <p:spPr>
            <a:xfrm>
              <a:off x="589744" y="1869712"/>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0"/>
            <p:cNvSpPr/>
            <p:nvPr/>
          </p:nvSpPr>
          <p:spPr>
            <a:xfrm>
              <a:off x="589744" y="2028656"/>
              <a:ext cx="55187" cy="55294"/>
            </a:xfrm>
            <a:custGeom>
              <a:avLst/>
              <a:gdLst/>
              <a:ahLst/>
              <a:cxnLst/>
              <a:rect l="l" t="t" r="r" b="b"/>
              <a:pathLst>
                <a:path w="517" h="518" extrusionOk="0">
                  <a:moveTo>
                    <a:pt x="243" y="1"/>
                  </a:moveTo>
                  <a:cubicBezTo>
                    <a:pt x="122" y="1"/>
                    <a:pt x="0" y="123"/>
                    <a:pt x="0" y="275"/>
                  </a:cubicBezTo>
                  <a:cubicBezTo>
                    <a:pt x="0" y="396"/>
                    <a:pt x="122"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0"/>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420980" y="123383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a:off x="420980" y="139277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420980" y="154851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0"/>
            <p:cNvSpPr/>
            <p:nvPr/>
          </p:nvSpPr>
          <p:spPr>
            <a:xfrm>
              <a:off x="420980" y="170746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0"/>
            <p:cNvSpPr/>
            <p:nvPr/>
          </p:nvSpPr>
          <p:spPr>
            <a:xfrm>
              <a:off x="420980" y="186971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0"/>
            <p:cNvSpPr/>
            <p:nvPr/>
          </p:nvSpPr>
          <p:spPr>
            <a:xfrm>
              <a:off x="420980" y="202865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20"/>
          <p:cNvSpPr txBox="1">
            <a:spLocks noGrp="1"/>
          </p:cNvSpPr>
          <p:nvPr>
            <p:ph type="title"/>
          </p:nvPr>
        </p:nvSpPr>
        <p:spPr>
          <a:xfrm>
            <a:off x="1075800" y="521225"/>
            <a:ext cx="6992400" cy="115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200"/>
              <a:buNone/>
              <a:defRPr>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sp>
        <p:nvSpPr>
          <p:cNvPr id="572" name="Google Shape;572;p20"/>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573" name="Google Shape;573;p20"/>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4572000" y="2122050"/>
            <a:ext cx="3708900" cy="6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3"/>
          <p:cNvSpPr txBox="1">
            <a:spLocks noGrp="1"/>
          </p:cNvSpPr>
          <p:nvPr>
            <p:ph type="title" idx="2" hasCustomPrompt="1"/>
          </p:nvPr>
        </p:nvSpPr>
        <p:spPr>
          <a:xfrm>
            <a:off x="5520900" y="1147925"/>
            <a:ext cx="1811100" cy="96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4094"/>
              </a:buClr>
              <a:buSzPts val="7200"/>
              <a:buNone/>
              <a:defRPr sz="7200">
                <a:solidFill>
                  <a:srgbClr val="FF4094"/>
                </a:solidFill>
              </a:defRPr>
            </a:lvl1pPr>
            <a:lvl2pPr lvl="1" algn="ctr" rtl="0">
              <a:spcBef>
                <a:spcPts val="0"/>
              </a:spcBef>
              <a:spcAft>
                <a:spcPts val="0"/>
              </a:spcAft>
              <a:buClr>
                <a:srgbClr val="FF4094"/>
              </a:buClr>
              <a:buSzPts val="12000"/>
              <a:buNone/>
              <a:defRPr sz="12000">
                <a:solidFill>
                  <a:srgbClr val="FF4094"/>
                </a:solidFill>
              </a:defRPr>
            </a:lvl2pPr>
            <a:lvl3pPr lvl="2" algn="ctr" rtl="0">
              <a:spcBef>
                <a:spcPts val="0"/>
              </a:spcBef>
              <a:spcAft>
                <a:spcPts val="0"/>
              </a:spcAft>
              <a:buClr>
                <a:srgbClr val="FF4094"/>
              </a:buClr>
              <a:buSzPts val="12000"/>
              <a:buNone/>
              <a:defRPr sz="12000">
                <a:solidFill>
                  <a:srgbClr val="FF4094"/>
                </a:solidFill>
              </a:defRPr>
            </a:lvl3pPr>
            <a:lvl4pPr lvl="3" algn="ctr" rtl="0">
              <a:spcBef>
                <a:spcPts val="0"/>
              </a:spcBef>
              <a:spcAft>
                <a:spcPts val="0"/>
              </a:spcAft>
              <a:buClr>
                <a:srgbClr val="FF4094"/>
              </a:buClr>
              <a:buSzPts val="12000"/>
              <a:buNone/>
              <a:defRPr sz="12000">
                <a:solidFill>
                  <a:srgbClr val="FF4094"/>
                </a:solidFill>
              </a:defRPr>
            </a:lvl4pPr>
            <a:lvl5pPr lvl="4" algn="ctr" rtl="0">
              <a:spcBef>
                <a:spcPts val="0"/>
              </a:spcBef>
              <a:spcAft>
                <a:spcPts val="0"/>
              </a:spcAft>
              <a:buClr>
                <a:srgbClr val="FF4094"/>
              </a:buClr>
              <a:buSzPts val="12000"/>
              <a:buNone/>
              <a:defRPr sz="12000">
                <a:solidFill>
                  <a:srgbClr val="FF4094"/>
                </a:solidFill>
              </a:defRPr>
            </a:lvl5pPr>
            <a:lvl6pPr lvl="5" algn="ctr" rtl="0">
              <a:spcBef>
                <a:spcPts val="0"/>
              </a:spcBef>
              <a:spcAft>
                <a:spcPts val="0"/>
              </a:spcAft>
              <a:buClr>
                <a:srgbClr val="FF4094"/>
              </a:buClr>
              <a:buSzPts val="12000"/>
              <a:buNone/>
              <a:defRPr sz="12000">
                <a:solidFill>
                  <a:srgbClr val="FF4094"/>
                </a:solidFill>
              </a:defRPr>
            </a:lvl6pPr>
            <a:lvl7pPr lvl="6" algn="ctr" rtl="0">
              <a:spcBef>
                <a:spcPts val="0"/>
              </a:spcBef>
              <a:spcAft>
                <a:spcPts val="0"/>
              </a:spcAft>
              <a:buClr>
                <a:srgbClr val="FF4094"/>
              </a:buClr>
              <a:buSzPts val="12000"/>
              <a:buNone/>
              <a:defRPr sz="12000">
                <a:solidFill>
                  <a:srgbClr val="FF4094"/>
                </a:solidFill>
              </a:defRPr>
            </a:lvl7pPr>
            <a:lvl8pPr lvl="7" algn="ctr" rtl="0">
              <a:spcBef>
                <a:spcPts val="0"/>
              </a:spcBef>
              <a:spcAft>
                <a:spcPts val="0"/>
              </a:spcAft>
              <a:buClr>
                <a:srgbClr val="FF4094"/>
              </a:buClr>
              <a:buSzPts val="12000"/>
              <a:buNone/>
              <a:defRPr sz="12000">
                <a:solidFill>
                  <a:srgbClr val="FF4094"/>
                </a:solidFill>
              </a:defRPr>
            </a:lvl8pPr>
            <a:lvl9pPr lvl="8" algn="ctr" rtl="0">
              <a:spcBef>
                <a:spcPts val="0"/>
              </a:spcBef>
              <a:spcAft>
                <a:spcPts val="0"/>
              </a:spcAft>
              <a:buClr>
                <a:srgbClr val="FF4094"/>
              </a:buClr>
              <a:buSzPts val="12000"/>
              <a:buNone/>
              <a:defRPr sz="12000">
                <a:solidFill>
                  <a:srgbClr val="FF4094"/>
                </a:solidFill>
              </a:defRPr>
            </a:lvl9pPr>
          </a:lstStyle>
          <a:p>
            <a:r>
              <a:t>xx%</a:t>
            </a:r>
          </a:p>
        </p:txBody>
      </p:sp>
      <p:sp>
        <p:nvSpPr>
          <p:cNvPr id="104" name="Google Shape;104;p3"/>
          <p:cNvSpPr txBox="1">
            <a:spLocks noGrp="1"/>
          </p:cNvSpPr>
          <p:nvPr>
            <p:ph type="subTitle" idx="1"/>
          </p:nvPr>
        </p:nvSpPr>
        <p:spPr>
          <a:xfrm>
            <a:off x="4907700" y="2661450"/>
            <a:ext cx="3037500" cy="7200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263238"/>
              </a:buClr>
              <a:buSzPts val="1800"/>
              <a:buNone/>
              <a:defRPr>
                <a:solidFill>
                  <a:srgbClr val="263238"/>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05" name="Google Shape;105;p3"/>
          <p:cNvSpPr/>
          <p:nvPr/>
        </p:nvSpPr>
        <p:spPr>
          <a:xfrm>
            <a:off x="-525350" y="-1701475"/>
            <a:ext cx="3019500" cy="301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0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108" name="Google Shape;108;p3"/>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one column 3">
  <p:cSld name="CUSTOM_4_1_1_2">
    <p:spTree>
      <p:nvGrpSpPr>
        <p:cNvPr id="1" name="Shape 574"/>
        <p:cNvGrpSpPr/>
        <p:nvPr/>
      </p:nvGrpSpPr>
      <p:grpSpPr>
        <a:xfrm>
          <a:off x="0" y="0"/>
          <a:ext cx="0" cy="0"/>
          <a:chOff x="0" y="0"/>
          <a:chExt cx="0" cy="0"/>
        </a:xfrm>
      </p:grpSpPr>
      <p:sp>
        <p:nvSpPr>
          <p:cNvPr id="575" name="Google Shape;575;p21"/>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txBox="1">
            <a:spLocks noGrp="1"/>
          </p:cNvSpPr>
          <p:nvPr>
            <p:ph type="title"/>
          </p:nvPr>
        </p:nvSpPr>
        <p:spPr>
          <a:xfrm>
            <a:off x="720000" y="1455150"/>
            <a:ext cx="3868500" cy="14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000"/>
              <a:buNone/>
              <a:defRPr sz="3000">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sp>
        <p:nvSpPr>
          <p:cNvPr id="577" name="Google Shape;577;p21"/>
          <p:cNvSpPr txBox="1">
            <a:spLocks noGrp="1"/>
          </p:cNvSpPr>
          <p:nvPr>
            <p:ph type="subTitle" idx="1"/>
          </p:nvPr>
        </p:nvSpPr>
        <p:spPr>
          <a:xfrm>
            <a:off x="864900" y="2888425"/>
            <a:ext cx="3578700" cy="8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1400"/>
              <a:buNone/>
              <a:defRPr sz="1600">
                <a:solidFill>
                  <a:srgbClr val="000000"/>
                </a:solidFill>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578" name="Google Shape;578;p21"/>
          <p:cNvGrpSpPr/>
          <p:nvPr/>
        </p:nvGrpSpPr>
        <p:grpSpPr>
          <a:xfrm>
            <a:off x="420980" y="279850"/>
            <a:ext cx="889188" cy="850225"/>
            <a:chOff x="420980" y="279850"/>
            <a:chExt cx="889188" cy="850225"/>
          </a:xfrm>
        </p:grpSpPr>
        <p:sp>
          <p:nvSpPr>
            <p:cNvPr id="579" name="Google Shape;579;p21"/>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1"/>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1"/>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1" name="Google Shape;621;p21"/>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622" name="Google Shape;622;p21"/>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4_1_1_1">
    <p:spTree>
      <p:nvGrpSpPr>
        <p:cNvPr id="1" name="Shape 623"/>
        <p:cNvGrpSpPr/>
        <p:nvPr/>
      </p:nvGrpSpPr>
      <p:grpSpPr>
        <a:xfrm>
          <a:off x="0" y="0"/>
          <a:ext cx="0" cy="0"/>
          <a:chOff x="0" y="0"/>
          <a:chExt cx="0" cy="0"/>
        </a:xfrm>
      </p:grpSpPr>
      <p:sp>
        <p:nvSpPr>
          <p:cNvPr id="624" name="Google Shape;624;p22"/>
          <p:cNvSpPr txBox="1">
            <a:spLocks noGrp="1"/>
          </p:cNvSpPr>
          <p:nvPr>
            <p:ph type="title"/>
          </p:nvPr>
        </p:nvSpPr>
        <p:spPr>
          <a:xfrm>
            <a:off x="719975" y="521225"/>
            <a:ext cx="7294800" cy="572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625" name="Google Shape;625;p22"/>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719986" y="4470975"/>
            <a:ext cx="7704043"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628" name="Google Shape;628;p22"/>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CUSTOM_3">
    <p:spTree>
      <p:nvGrpSpPr>
        <p:cNvPr id="1" name="Shape 629"/>
        <p:cNvGrpSpPr/>
        <p:nvPr/>
      </p:nvGrpSpPr>
      <p:grpSpPr>
        <a:xfrm>
          <a:off x="0" y="0"/>
          <a:ext cx="0" cy="0"/>
          <a:chOff x="0" y="0"/>
          <a:chExt cx="0" cy="0"/>
        </a:xfrm>
      </p:grpSpPr>
      <p:sp>
        <p:nvSpPr>
          <p:cNvPr id="630" name="Google Shape;630;p23"/>
          <p:cNvSpPr txBox="1">
            <a:spLocks noGrp="1"/>
          </p:cNvSpPr>
          <p:nvPr>
            <p:ph type="title"/>
          </p:nvPr>
        </p:nvSpPr>
        <p:spPr>
          <a:xfrm>
            <a:off x="4572000" y="2122050"/>
            <a:ext cx="3708900" cy="6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1" name="Google Shape;631;p23"/>
          <p:cNvSpPr txBox="1">
            <a:spLocks noGrp="1"/>
          </p:cNvSpPr>
          <p:nvPr>
            <p:ph type="title" idx="2" hasCustomPrompt="1"/>
          </p:nvPr>
        </p:nvSpPr>
        <p:spPr>
          <a:xfrm>
            <a:off x="5520900" y="1147925"/>
            <a:ext cx="1811100" cy="96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4094"/>
              </a:buClr>
              <a:buSzPts val="7200"/>
              <a:buNone/>
              <a:defRPr sz="7200">
                <a:solidFill>
                  <a:srgbClr val="FF4094"/>
                </a:solidFill>
              </a:defRPr>
            </a:lvl1pPr>
            <a:lvl2pPr lvl="1" algn="ctr" rtl="0">
              <a:spcBef>
                <a:spcPts val="0"/>
              </a:spcBef>
              <a:spcAft>
                <a:spcPts val="0"/>
              </a:spcAft>
              <a:buClr>
                <a:srgbClr val="FF4094"/>
              </a:buClr>
              <a:buSzPts val="12000"/>
              <a:buNone/>
              <a:defRPr sz="12000">
                <a:solidFill>
                  <a:srgbClr val="FF4094"/>
                </a:solidFill>
              </a:defRPr>
            </a:lvl2pPr>
            <a:lvl3pPr lvl="2" algn="ctr" rtl="0">
              <a:spcBef>
                <a:spcPts val="0"/>
              </a:spcBef>
              <a:spcAft>
                <a:spcPts val="0"/>
              </a:spcAft>
              <a:buClr>
                <a:srgbClr val="FF4094"/>
              </a:buClr>
              <a:buSzPts val="12000"/>
              <a:buNone/>
              <a:defRPr sz="12000">
                <a:solidFill>
                  <a:srgbClr val="FF4094"/>
                </a:solidFill>
              </a:defRPr>
            </a:lvl3pPr>
            <a:lvl4pPr lvl="3" algn="ctr" rtl="0">
              <a:spcBef>
                <a:spcPts val="0"/>
              </a:spcBef>
              <a:spcAft>
                <a:spcPts val="0"/>
              </a:spcAft>
              <a:buClr>
                <a:srgbClr val="FF4094"/>
              </a:buClr>
              <a:buSzPts val="12000"/>
              <a:buNone/>
              <a:defRPr sz="12000">
                <a:solidFill>
                  <a:srgbClr val="FF4094"/>
                </a:solidFill>
              </a:defRPr>
            </a:lvl4pPr>
            <a:lvl5pPr lvl="4" algn="ctr" rtl="0">
              <a:spcBef>
                <a:spcPts val="0"/>
              </a:spcBef>
              <a:spcAft>
                <a:spcPts val="0"/>
              </a:spcAft>
              <a:buClr>
                <a:srgbClr val="FF4094"/>
              </a:buClr>
              <a:buSzPts val="12000"/>
              <a:buNone/>
              <a:defRPr sz="12000">
                <a:solidFill>
                  <a:srgbClr val="FF4094"/>
                </a:solidFill>
              </a:defRPr>
            </a:lvl5pPr>
            <a:lvl6pPr lvl="5" algn="ctr" rtl="0">
              <a:spcBef>
                <a:spcPts val="0"/>
              </a:spcBef>
              <a:spcAft>
                <a:spcPts val="0"/>
              </a:spcAft>
              <a:buClr>
                <a:srgbClr val="FF4094"/>
              </a:buClr>
              <a:buSzPts val="12000"/>
              <a:buNone/>
              <a:defRPr sz="12000">
                <a:solidFill>
                  <a:srgbClr val="FF4094"/>
                </a:solidFill>
              </a:defRPr>
            </a:lvl6pPr>
            <a:lvl7pPr lvl="6" algn="ctr" rtl="0">
              <a:spcBef>
                <a:spcPts val="0"/>
              </a:spcBef>
              <a:spcAft>
                <a:spcPts val="0"/>
              </a:spcAft>
              <a:buClr>
                <a:srgbClr val="FF4094"/>
              </a:buClr>
              <a:buSzPts val="12000"/>
              <a:buNone/>
              <a:defRPr sz="12000">
                <a:solidFill>
                  <a:srgbClr val="FF4094"/>
                </a:solidFill>
              </a:defRPr>
            </a:lvl7pPr>
            <a:lvl8pPr lvl="7" algn="ctr" rtl="0">
              <a:spcBef>
                <a:spcPts val="0"/>
              </a:spcBef>
              <a:spcAft>
                <a:spcPts val="0"/>
              </a:spcAft>
              <a:buClr>
                <a:srgbClr val="FF4094"/>
              </a:buClr>
              <a:buSzPts val="12000"/>
              <a:buNone/>
              <a:defRPr sz="12000">
                <a:solidFill>
                  <a:srgbClr val="FF4094"/>
                </a:solidFill>
              </a:defRPr>
            </a:lvl8pPr>
            <a:lvl9pPr lvl="8" algn="ctr" rtl="0">
              <a:spcBef>
                <a:spcPts val="0"/>
              </a:spcBef>
              <a:spcAft>
                <a:spcPts val="0"/>
              </a:spcAft>
              <a:buClr>
                <a:srgbClr val="FF4094"/>
              </a:buClr>
              <a:buSzPts val="12000"/>
              <a:buNone/>
              <a:defRPr sz="12000">
                <a:solidFill>
                  <a:srgbClr val="FF4094"/>
                </a:solidFill>
              </a:defRPr>
            </a:lvl9pPr>
          </a:lstStyle>
          <a:p>
            <a:r>
              <a:t>xx%</a:t>
            </a:r>
          </a:p>
        </p:txBody>
      </p:sp>
      <p:sp>
        <p:nvSpPr>
          <p:cNvPr id="632" name="Google Shape;632;p23"/>
          <p:cNvSpPr txBox="1">
            <a:spLocks noGrp="1"/>
          </p:cNvSpPr>
          <p:nvPr>
            <p:ph type="subTitle" idx="1"/>
          </p:nvPr>
        </p:nvSpPr>
        <p:spPr>
          <a:xfrm>
            <a:off x="4907700" y="2661450"/>
            <a:ext cx="30375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1800"/>
              <a:buNone/>
              <a:defRPr>
                <a:solidFill>
                  <a:srgbClr val="263238"/>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633" name="Google Shape;633;p23"/>
          <p:cNvGrpSpPr/>
          <p:nvPr/>
        </p:nvGrpSpPr>
        <p:grpSpPr>
          <a:xfrm>
            <a:off x="420980" y="279850"/>
            <a:ext cx="889188" cy="850225"/>
            <a:chOff x="420980" y="279850"/>
            <a:chExt cx="889188" cy="850225"/>
          </a:xfrm>
        </p:grpSpPr>
        <p:sp>
          <p:nvSpPr>
            <p:cNvPr id="634" name="Google Shape;634;p23"/>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3"/>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3"/>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3"/>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3"/>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3"/>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3"/>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3"/>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3"/>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3"/>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3"/>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3"/>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677" name="Google Shape;677;p23"/>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CUSTOM_3_1">
    <p:spTree>
      <p:nvGrpSpPr>
        <p:cNvPr id="1" name="Shape 678"/>
        <p:cNvGrpSpPr/>
        <p:nvPr/>
      </p:nvGrpSpPr>
      <p:grpSpPr>
        <a:xfrm>
          <a:off x="0" y="0"/>
          <a:ext cx="0" cy="0"/>
          <a:chOff x="0" y="0"/>
          <a:chExt cx="0" cy="0"/>
        </a:xfrm>
      </p:grpSpPr>
      <p:sp>
        <p:nvSpPr>
          <p:cNvPr id="679" name="Google Shape;679;p24"/>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txBox="1">
            <a:spLocks noGrp="1"/>
          </p:cNvSpPr>
          <p:nvPr>
            <p:ph type="title"/>
          </p:nvPr>
        </p:nvSpPr>
        <p:spPr>
          <a:xfrm>
            <a:off x="1950750" y="1893450"/>
            <a:ext cx="5242500" cy="6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2" name="Google Shape;682;p24"/>
          <p:cNvSpPr txBox="1">
            <a:spLocks noGrp="1"/>
          </p:cNvSpPr>
          <p:nvPr>
            <p:ph type="title" idx="2" hasCustomPrompt="1"/>
          </p:nvPr>
        </p:nvSpPr>
        <p:spPr>
          <a:xfrm>
            <a:off x="3359850" y="919325"/>
            <a:ext cx="2424300" cy="96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4094"/>
              </a:buClr>
              <a:buSzPts val="7200"/>
              <a:buNone/>
              <a:defRPr sz="7200">
                <a:solidFill>
                  <a:srgbClr val="FF4094"/>
                </a:solidFill>
              </a:defRPr>
            </a:lvl1pPr>
            <a:lvl2pPr lvl="1" algn="ctr" rtl="0">
              <a:spcBef>
                <a:spcPts val="0"/>
              </a:spcBef>
              <a:spcAft>
                <a:spcPts val="0"/>
              </a:spcAft>
              <a:buClr>
                <a:srgbClr val="FF4094"/>
              </a:buClr>
              <a:buSzPts val="12000"/>
              <a:buNone/>
              <a:defRPr sz="12000">
                <a:solidFill>
                  <a:srgbClr val="FF4094"/>
                </a:solidFill>
              </a:defRPr>
            </a:lvl2pPr>
            <a:lvl3pPr lvl="2" algn="ctr" rtl="0">
              <a:spcBef>
                <a:spcPts val="0"/>
              </a:spcBef>
              <a:spcAft>
                <a:spcPts val="0"/>
              </a:spcAft>
              <a:buClr>
                <a:srgbClr val="FF4094"/>
              </a:buClr>
              <a:buSzPts val="12000"/>
              <a:buNone/>
              <a:defRPr sz="12000">
                <a:solidFill>
                  <a:srgbClr val="FF4094"/>
                </a:solidFill>
              </a:defRPr>
            </a:lvl3pPr>
            <a:lvl4pPr lvl="3" algn="ctr" rtl="0">
              <a:spcBef>
                <a:spcPts val="0"/>
              </a:spcBef>
              <a:spcAft>
                <a:spcPts val="0"/>
              </a:spcAft>
              <a:buClr>
                <a:srgbClr val="FF4094"/>
              </a:buClr>
              <a:buSzPts val="12000"/>
              <a:buNone/>
              <a:defRPr sz="12000">
                <a:solidFill>
                  <a:srgbClr val="FF4094"/>
                </a:solidFill>
              </a:defRPr>
            </a:lvl4pPr>
            <a:lvl5pPr lvl="4" algn="ctr" rtl="0">
              <a:spcBef>
                <a:spcPts val="0"/>
              </a:spcBef>
              <a:spcAft>
                <a:spcPts val="0"/>
              </a:spcAft>
              <a:buClr>
                <a:srgbClr val="FF4094"/>
              </a:buClr>
              <a:buSzPts val="12000"/>
              <a:buNone/>
              <a:defRPr sz="12000">
                <a:solidFill>
                  <a:srgbClr val="FF4094"/>
                </a:solidFill>
              </a:defRPr>
            </a:lvl5pPr>
            <a:lvl6pPr lvl="5" algn="ctr" rtl="0">
              <a:spcBef>
                <a:spcPts val="0"/>
              </a:spcBef>
              <a:spcAft>
                <a:spcPts val="0"/>
              </a:spcAft>
              <a:buClr>
                <a:srgbClr val="FF4094"/>
              </a:buClr>
              <a:buSzPts val="12000"/>
              <a:buNone/>
              <a:defRPr sz="12000">
                <a:solidFill>
                  <a:srgbClr val="FF4094"/>
                </a:solidFill>
              </a:defRPr>
            </a:lvl6pPr>
            <a:lvl7pPr lvl="6" algn="ctr" rtl="0">
              <a:spcBef>
                <a:spcPts val="0"/>
              </a:spcBef>
              <a:spcAft>
                <a:spcPts val="0"/>
              </a:spcAft>
              <a:buClr>
                <a:srgbClr val="FF4094"/>
              </a:buClr>
              <a:buSzPts val="12000"/>
              <a:buNone/>
              <a:defRPr sz="12000">
                <a:solidFill>
                  <a:srgbClr val="FF4094"/>
                </a:solidFill>
              </a:defRPr>
            </a:lvl7pPr>
            <a:lvl8pPr lvl="7" algn="ctr" rtl="0">
              <a:spcBef>
                <a:spcPts val="0"/>
              </a:spcBef>
              <a:spcAft>
                <a:spcPts val="0"/>
              </a:spcAft>
              <a:buClr>
                <a:srgbClr val="FF4094"/>
              </a:buClr>
              <a:buSzPts val="12000"/>
              <a:buNone/>
              <a:defRPr sz="12000">
                <a:solidFill>
                  <a:srgbClr val="FF4094"/>
                </a:solidFill>
              </a:defRPr>
            </a:lvl8pPr>
            <a:lvl9pPr lvl="8" algn="ctr" rtl="0">
              <a:spcBef>
                <a:spcPts val="0"/>
              </a:spcBef>
              <a:spcAft>
                <a:spcPts val="0"/>
              </a:spcAft>
              <a:buClr>
                <a:srgbClr val="FF4094"/>
              </a:buClr>
              <a:buSzPts val="12000"/>
              <a:buNone/>
              <a:defRPr sz="12000">
                <a:solidFill>
                  <a:srgbClr val="FF4094"/>
                </a:solidFill>
              </a:defRPr>
            </a:lvl9pPr>
          </a:lstStyle>
          <a:p>
            <a:r>
              <a:t>xx%</a:t>
            </a:r>
          </a:p>
        </p:txBody>
      </p:sp>
      <p:sp>
        <p:nvSpPr>
          <p:cNvPr id="683" name="Google Shape;683;p24"/>
          <p:cNvSpPr txBox="1">
            <a:spLocks noGrp="1"/>
          </p:cNvSpPr>
          <p:nvPr>
            <p:ph type="subTitle" idx="1"/>
          </p:nvPr>
        </p:nvSpPr>
        <p:spPr>
          <a:xfrm>
            <a:off x="3053250" y="2432850"/>
            <a:ext cx="30375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1800"/>
              <a:buNone/>
              <a:defRPr>
                <a:solidFill>
                  <a:srgbClr val="263238"/>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84" name="Google Shape;684;p24"/>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685" name="Google Shape;685;p24"/>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CUSTOM_3_1_1">
    <p:spTree>
      <p:nvGrpSpPr>
        <p:cNvPr id="1" name="Shape 686"/>
        <p:cNvGrpSpPr/>
        <p:nvPr/>
      </p:nvGrpSpPr>
      <p:grpSpPr>
        <a:xfrm>
          <a:off x="0" y="0"/>
          <a:ext cx="0" cy="0"/>
          <a:chOff x="0" y="0"/>
          <a:chExt cx="0" cy="0"/>
        </a:xfrm>
      </p:grpSpPr>
      <p:sp>
        <p:nvSpPr>
          <p:cNvPr id="687" name="Google Shape;687;p25"/>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txBox="1">
            <a:spLocks noGrp="1"/>
          </p:cNvSpPr>
          <p:nvPr>
            <p:ph type="title"/>
          </p:nvPr>
        </p:nvSpPr>
        <p:spPr>
          <a:xfrm>
            <a:off x="210325" y="2122038"/>
            <a:ext cx="5242500" cy="6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9" name="Google Shape;689;p25"/>
          <p:cNvSpPr txBox="1">
            <a:spLocks noGrp="1"/>
          </p:cNvSpPr>
          <p:nvPr>
            <p:ph type="title" idx="2" hasCustomPrompt="1"/>
          </p:nvPr>
        </p:nvSpPr>
        <p:spPr>
          <a:xfrm>
            <a:off x="1619425" y="1147913"/>
            <a:ext cx="2424300" cy="96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4094"/>
              </a:buClr>
              <a:buSzPts val="7200"/>
              <a:buNone/>
              <a:defRPr sz="7200">
                <a:solidFill>
                  <a:srgbClr val="FF4094"/>
                </a:solidFill>
              </a:defRPr>
            </a:lvl1pPr>
            <a:lvl2pPr lvl="1" algn="ctr" rtl="0">
              <a:spcBef>
                <a:spcPts val="0"/>
              </a:spcBef>
              <a:spcAft>
                <a:spcPts val="0"/>
              </a:spcAft>
              <a:buClr>
                <a:srgbClr val="FF4094"/>
              </a:buClr>
              <a:buSzPts val="12000"/>
              <a:buNone/>
              <a:defRPr sz="12000">
                <a:solidFill>
                  <a:srgbClr val="FF4094"/>
                </a:solidFill>
              </a:defRPr>
            </a:lvl2pPr>
            <a:lvl3pPr lvl="2" algn="ctr" rtl="0">
              <a:spcBef>
                <a:spcPts val="0"/>
              </a:spcBef>
              <a:spcAft>
                <a:spcPts val="0"/>
              </a:spcAft>
              <a:buClr>
                <a:srgbClr val="FF4094"/>
              </a:buClr>
              <a:buSzPts val="12000"/>
              <a:buNone/>
              <a:defRPr sz="12000">
                <a:solidFill>
                  <a:srgbClr val="FF4094"/>
                </a:solidFill>
              </a:defRPr>
            </a:lvl3pPr>
            <a:lvl4pPr lvl="3" algn="ctr" rtl="0">
              <a:spcBef>
                <a:spcPts val="0"/>
              </a:spcBef>
              <a:spcAft>
                <a:spcPts val="0"/>
              </a:spcAft>
              <a:buClr>
                <a:srgbClr val="FF4094"/>
              </a:buClr>
              <a:buSzPts val="12000"/>
              <a:buNone/>
              <a:defRPr sz="12000">
                <a:solidFill>
                  <a:srgbClr val="FF4094"/>
                </a:solidFill>
              </a:defRPr>
            </a:lvl4pPr>
            <a:lvl5pPr lvl="4" algn="ctr" rtl="0">
              <a:spcBef>
                <a:spcPts val="0"/>
              </a:spcBef>
              <a:spcAft>
                <a:spcPts val="0"/>
              </a:spcAft>
              <a:buClr>
                <a:srgbClr val="FF4094"/>
              </a:buClr>
              <a:buSzPts val="12000"/>
              <a:buNone/>
              <a:defRPr sz="12000">
                <a:solidFill>
                  <a:srgbClr val="FF4094"/>
                </a:solidFill>
              </a:defRPr>
            </a:lvl5pPr>
            <a:lvl6pPr lvl="5" algn="ctr" rtl="0">
              <a:spcBef>
                <a:spcPts val="0"/>
              </a:spcBef>
              <a:spcAft>
                <a:spcPts val="0"/>
              </a:spcAft>
              <a:buClr>
                <a:srgbClr val="FF4094"/>
              </a:buClr>
              <a:buSzPts val="12000"/>
              <a:buNone/>
              <a:defRPr sz="12000">
                <a:solidFill>
                  <a:srgbClr val="FF4094"/>
                </a:solidFill>
              </a:defRPr>
            </a:lvl6pPr>
            <a:lvl7pPr lvl="6" algn="ctr" rtl="0">
              <a:spcBef>
                <a:spcPts val="0"/>
              </a:spcBef>
              <a:spcAft>
                <a:spcPts val="0"/>
              </a:spcAft>
              <a:buClr>
                <a:srgbClr val="FF4094"/>
              </a:buClr>
              <a:buSzPts val="12000"/>
              <a:buNone/>
              <a:defRPr sz="12000">
                <a:solidFill>
                  <a:srgbClr val="FF4094"/>
                </a:solidFill>
              </a:defRPr>
            </a:lvl7pPr>
            <a:lvl8pPr lvl="7" algn="ctr" rtl="0">
              <a:spcBef>
                <a:spcPts val="0"/>
              </a:spcBef>
              <a:spcAft>
                <a:spcPts val="0"/>
              </a:spcAft>
              <a:buClr>
                <a:srgbClr val="FF4094"/>
              </a:buClr>
              <a:buSzPts val="12000"/>
              <a:buNone/>
              <a:defRPr sz="12000">
                <a:solidFill>
                  <a:srgbClr val="FF4094"/>
                </a:solidFill>
              </a:defRPr>
            </a:lvl8pPr>
            <a:lvl9pPr lvl="8" algn="ctr" rtl="0">
              <a:spcBef>
                <a:spcPts val="0"/>
              </a:spcBef>
              <a:spcAft>
                <a:spcPts val="0"/>
              </a:spcAft>
              <a:buClr>
                <a:srgbClr val="FF4094"/>
              </a:buClr>
              <a:buSzPts val="12000"/>
              <a:buNone/>
              <a:defRPr sz="12000">
                <a:solidFill>
                  <a:srgbClr val="FF4094"/>
                </a:solidFill>
              </a:defRPr>
            </a:lvl9pPr>
          </a:lstStyle>
          <a:p>
            <a:r>
              <a:t>xx%</a:t>
            </a:r>
          </a:p>
        </p:txBody>
      </p:sp>
      <p:sp>
        <p:nvSpPr>
          <p:cNvPr id="690" name="Google Shape;690;p25"/>
          <p:cNvSpPr txBox="1">
            <a:spLocks noGrp="1"/>
          </p:cNvSpPr>
          <p:nvPr>
            <p:ph type="subTitle" idx="1"/>
          </p:nvPr>
        </p:nvSpPr>
        <p:spPr>
          <a:xfrm>
            <a:off x="1312825" y="2661438"/>
            <a:ext cx="30375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1800"/>
              <a:buNone/>
              <a:defRPr>
                <a:solidFill>
                  <a:srgbClr val="263238"/>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1" name="Google Shape;691;p25"/>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693" name="Google Shape;693;p25"/>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94"/>
        <p:cNvGrpSpPr/>
        <p:nvPr/>
      </p:nvGrpSpPr>
      <p:grpSpPr>
        <a:xfrm>
          <a:off x="0" y="0"/>
          <a:ext cx="0" cy="0"/>
          <a:chOff x="0" y="0"/>
          <a:chExt cx="0" cy="0"/>
        </a:xfrm>
      </p:grpSpPr>
      <p:sp>
        <p:nvSpPr>
          <p:cNvPr id="695" name="Google Shape;695;p26"/>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txBox="1">
            <a:spLocks noGrp="1"/>
          </p:cNvSpPr>
          <p:nvPr>
            <p:ph type="subTitle" idx="1"/>
          </p:nvPr>
        </p:nvSpPr>
        <p:spPr>
          <a:xfrm>
            <a:off x="720000" y="3237350"/>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7" name="Google Shape;697;p26"/>
          <p:cNvSpPr txBox="1">
            <a:spLocks noGrp="1"/>
          </p:cNvSpPr>
          <p:nvPr>
            <p:ph type="subTitle" idx="2"/>
          </p:nvPr>
        </p:nvSpPr>
        <p:spPr>
          <a:xfrm>
            <a:off x="720000" y="3612750"/>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8" name="Google Shape;698;p26"/>
          <p:cNvSpPr txBox="1">
            <a:spLocks noGrp="1"/>
          </p:cNvSpPr>
          <p:nvPr>
            <p:ph type="title"/>
          </p:nvPr>
        </p:nvSpPr>
        <p:spPr>
          <a:xfrm>
            <a:off x="720000" y="521225"/>
            <a:ext cx="7704000" cy="118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200"/>
              <a:buNone/>
              <a:defRPr>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sp>
        <p:nvSpPr>
          <p:cNvPr id="699" name="Google Shape;699;p26"/>
          <p:cNvSpPr txBox="1">
            <a:spLocks noGrp="1"/>
          </p:cNvSpPr>
          <p:nvPr>
            <p:ph type="subTitle" idx="3"/>
          </p:nvPr>
        </p:nvSpPr>
        <p:spPr>
          <a:xfrm>
            <a:off x="3359400" y="3237350"/>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0" name="Google Shape;700;p26"/>
          <p:cNvSpPr txBox="1">
            <a:spLocks noGrp="1"/>
          </p:cNvSpPr>
          <p:nvPr>
            <p:ph type="subTitle" idx="4"/>
          </p:nvPr>
        </p:nvSpPr>
        <p:spPr>
          <a:xfrm>
            <a:off x="3359400" y="3612750"/>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1" name="Google Shape;701;p26"/>
          <p:cNvSpPr txBox="1">
            <a:spLocks noGrp="1"/>
          </p:cNvSpPr>
          <p:nvPr>
            <p:ph type="subTitle" idx="5"/>
          </p:nvPr>
        </p:nvSpPr>
        <p:spPr>
          <a:xfrm>
            <a:off x="5998800" y="3237350"/>
            <a:ext cx="24252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2" name="Google Shape;702;p26"/>
          <p:cNvSpPr txBox="1">
            <a:spLocks noGrp="1"/>
          </p:cNvSpPr>
          <p:nvPr>
            <p:ph type="subTitle" idx="6"/>
          </p:nvPr>
        </p:nvSpPr>
        <p:spPr>
          <a:xfrm>
            <a:off x="5998800" y="3612750"/>
            <a:ext cx="24252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3" name="Google Shape;703;p26"/>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704" name="Google Shape;704;p26"/>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CUSTOM_2_2">
    <p:spTree>
      <p:nvGrpSpPr>
        <p:cNvPr id="1" name="Shape 705"/>
        <p:cNvGrpSpPr/>
        <p:nvPr/>
      </p:nvGrpSpPr>
      <p:grpSpPr>
        <a:xfrm>
          <a:off x="0" y="0"/>
          <a:ext cx="0" cy="0"/>
          <a:chOff x="0" y="0"/>
          <a:chExt cx="0" cy="0"/>
        </a:xfrm>
      </p:grpSpPr>
      <p:sp>
        <p:nvSpPr>
          <p:cNvPr id="706" name="Google Shape;706;p27"/>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txBox="1">
            <a:spLocks noGrp="1"/>
          </p:cNvSpPr>
          <p:nvPr>
            <p:ph type="title"/>
          </p:nvPr>
        </p:nvSpPr>
        <p:spPr>
          <a:xfrm>
            <a:off x="2796900" y="521225"/>
            <a:ext cx="3550200" cy="65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4000"/>
              <a:buNone/>
              <a:defRPr sz="4000">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sp>
        <p:nvSpPr>
          <p:cNvPr id="708" name="Google Shape;708;p27"/>
          <p:cNvSpPr txBox="1"/>
          <p:nvPr/>
        </p:nvSpPr>
        <p:spPr>
          <a:xfrm>
            <a:off x="1261950" y="3683350"/>
            <a:ext cx="6620100" cy="6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300"/>
              </a:spcBef>
              <a:spcAft>
                <a:spcPts val="0"/>
              </a:spcAft>
              <a:buNone/>
            </a:pPr>
            <a:r>
              <a:rPr lang="en" sz="1200">
                <a:solidFill>
                  <a:schemeClr val="dk2"/>
                </a:solidFill>
                <a:latin typeface="Manjari"/>
                <a:ea typeface="Manjari"/>
                <a:cs typeface="Manjari"/>
                <a:sym typeface="Manjari"/>
              </a:rPr>
              <a:t>CREDITS: This presentation template was created by </a:t>
            </a:r>
            <a:r>
              <a:rPr lang="en" sz="1200" b="1">
                <a:solidFill>
                  <a:schemeClr val="dk2"/>
                </a:solidFill>
                <a:uFill>
                  <a:noFill/>
                </a:uFill>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lang="en" sz="1200">
                <a:solidFill>
                  <a:schemeClr val="dk2"/>
                </a:solidFill>
                <a:latin typeface="Manjari"/>
                <a:ea typeface="Manjari"/>
                <a:cs typeface="Manjari"/>
                <a:sym typeface="Manjari"/>
              </a:rPr>
              <a:t>, including icons by </a:t>
            </a:r>
            <a:r>
              <a:rPr lang="en" sz="1200" b="1">
                <a:solidFill>
                  <a:schemeClr val="dk2"/>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lang="en" sz="1200">
                <a:solidFill>
                  <a:schemeClr val="dk2"/>
                </a:solidFill>
                <a:latin typeface="Manjari"/>
                <a:ea typeface="Manjari"/>
                <a:cs typeface="Manjari"/>
                <a:sym typeface="Manjari"/>
              </a:rPr>
              <a:t>, and infographics &amp; images by </a:t>
            </a:r>
            <a:r>
              <a:rPr lang="en" sz="1200" b="1">
                <a:solidFill>
                  <a:schemeClr val="dk2"/>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r>
              <a:rPr lang="en" sz="1200" b="1">
                <a:solidFill>
                  <a:schemeClr val="dk2"/>
                </a:solidFill>
                <a:latin typeface="Manjari"/>
                <a:ea typeface="Manjari"/>
                <a:cs typeface="Manjari"/>
                <a:sym typeface="Manjari"/>
              </a:rPr>
              <a:t> </a:t>
            </a:r>
            <a:r>
              <a:rPr lang="en" sz="1200">
                <a:solidFill>
                  <a:schemeClr val="dk2"/>
                </a:solidFill>
                <a:latin typeface="Manjari"/>
                <a:ea typeface="Manjari"/>
                <a:cs typeface="Manjari"/>
                <a:sym typeface="Manjari"/>
              </a:rPr>
              <a:t>and illustrations by</a:t>
            </a:r>
            <a:r>
              <a:rPr lang="en" sz="1200">
                <a:solidFill>
                  <a:schemeClr val="dk2"/>
                </a:solidFill>
                <a:highlight>
                  <a:srgbClr val="FFFFFF"/>
                </a:highlight>
                <a:latin typeface="Manjari"/>
                <a:ea typeface="Manjari"/>
                <a:cs typeface="Manjari"/>
                <a:sym typeface="Manjari"/>
              </a:rPr>
              <a:t> </a:t>
            </a:r>
            <a:r>
              <a:rPr lang="en" sz="1200" b="1">
                <a:solidFill>
                  <a:schemeClr val="accent1"/>
                </a:solidFill>
                <a:highlight>
                  <a:srgbClr val="FFFFFF"/>
                </a:highlight>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Stories</a:t>
            </a:r>
            <a:endParaRPr sz="1200" b="1">
              <a:solidFill>
                <a:schemeClr val="accent1"/>
              </a:solidFill>
              <a:latin typeface="Manjari"/>
              <a:ea typeface="Manjari"/>
              <a:cs typeface="Manjari"/>
              <a:sym typeface="Manjari"/>
            </a:endParaRPr>
          </a:p>
        </p:txBody>
      </p:sp>
      <p:sp>
        <p:nvSpPr>
          <p:cNvPr id="709" name="Google Shape;709;p27"/>
          <p:cNvSpPr txBox="1">
            <a:spLocks noGrp="1"/>
          </p:cNvSpPr>
          <p:nvPr>
            <p:ph type="subTitle" idx="1"/>
          </p:nvPr>
        </p:nvSpPr>
        <p:spPr>
          <a:xfrm>
            <a:off x="3125075" y="1466925"/>
            <a:ext cx="2894100" cy="103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10" name="Google Shape;710;p27"/>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713" name="Google Shape;713;p27"/>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
  <p:cSld name="CUSTOM_2_1">
    <p:spTree>
      <p:nvGrpSpPr>
        <p:cNvPr id="1" name="Shape 714"/>
        <p:cNvGrpSpPr/>
        <p:nvPr/>
      </p:nvGrpSpPr>
      <p:grpSpPr>
        <a:xfrm>
          <a:off x="0" y="0"/>
          <a:ext cx="0" cy="0"/>
          <a:chOff x="0" y="0"/>
          <a:chExt cx="0" cy="0"/>
        </a:xfrm>
      </p:grpSpPr>
      <p:sp>
        <p:nvSpPr>
          <p:cNvPr id="715" name="Google Shape;715;p28"/>
          <p:cNvSpPr txBox="1">
            <a:spLocks noGrp="1"/>
          </p:cNvSpPr>
          <p:nvPr>
            <p:ph type="title"/>
          </p:nvPr>
        </p:nvSpPr>
        <p:spPr>
          <a:xfrm>
            <a:off x="3080250" y="521225"/>
            <a:ext cx="2983500" cy="62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200"/>
              <a:buNone/>
              <a:defRPr>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sp>
        <p:nvSpPr>
          <p:cNvPr id="716" name="Google Shape;716;p28"/>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txBox="1">
            <a:spLocks noGrp="1"/>
          </p:cNvSpPr>
          <p:nvPr>
            <p:ph type="subTitle" idx="1"/>
          </p:nvPr>
        </p:nvSpPr>
        <p:spPr>
          <a:xfrm>
            <a:off x="4028450" y="1923975"/>
            <a:ext cx="17766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18" name="Google Shape;718;p28"/>
          <p:cNvSpPr txBox="1">
            <a:spLocks noGrp="1"/>
          </p:cNvSpPr>
          <p:nvPr>
            <p:ph type="subTitle" idx="2"/>
          </p:nvPr>
        </p:nvSpPr>
        <p:spPr>
          <a:xfrm>
            <a:off x="4028450" y="2223175"/>
            <a:ext cx="17766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19" name="Google Shape;719;p28"/>
          <p:cNvSpPr txBox="1">
            <a:spLocks noGrp="1"/>
          </p:cNvSpPr>
          <p:nvPr>
            <p:ph type="subTitle" idx="3"/>
          </p:nvPr>
        </p:nvSpPr>
        <p:spPr>
          <a:xfrm>
            <a:off x="4013700" y="3465950"/>
            <a:ext cx="17766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0" name="Google Shape;720;p28"/>
          <p:cNvSpPr txBox="1">
            <a:spLocks noGrp="1"/>
          </p:cNvSpPr>
          <p:nvPr>
            <p:ph type="subTitle" idx="4"/>
          </p:nvPr>
        </p:nvSpPr>
        <p:spPr>
          <a:xfrm>
            <a:off x="4013700" y="3765150"/>
            <a:ext cx="17766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1" name="Google Shape;721;p28"/>
          <p:cNvSpPr txBox="1">
            <a:spLocks noGrp="1"/>
          </p:cNvSpPr>
          <p:nvPr>
            <p:ph type="subTitle" idx="5"/>
          </p:nvPr>
        </p:nvSpPr>
        <p:spPr>
          <a:xfrm>
            <a:off x="6723600" y="3465950"/>
            <a:ext cx="17766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2" name="Google Shape;722;p28"/>
          <p:cNvSpPr txBox="1">
            <a:spLocks noGrp="1"/>
          </p:cNvSpPr>
          <p:nvPr>
            <p:ph type="subTitle" idx="6"/>
          </p:nvPr>
        </p:nvSpPr>
        <p:spPr>
          <a:xfrm>
            <a:off x="6723600" y="3765150"/>
            <a:ext cx="17766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3" name="Google Shape;723;p28"/>
          <p:cNvSpPr txBox="1">
            <a:spLocks noGrp="1"/>
          </p:cNvSpPr>
          <p:nvPr>
            <p:ph type="subTitle" idx="7"/>
          </p:nvPr>
        </p:nvSpPr>
        <p:spPr>
          <a:xfrm>
            <a:off x="1318550" y="1923975"/>
            <a:ext cx="17766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4" name="Google Shape;724;p28"/>
          <p:cNvSpPr txBox="1">
            <a:spLocks noGrp="1"/>
          </p:cNvSpPr>
          <p:nvPr>
            <p:ph type="subTitle" idx="8"/>
          </p:nvPr>
        </p:nvSpPr>
        <p:spPr>
          <a:xfrm>
            <a:off x="1318550" y="2223175"/>
            <a:ext cx="17766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5" name="Google Shape;725;p28"/>
          <p:cNvSpPr txBox="1">
            <a:spLocks noGrp="1"/>
          </p:cNvSpPr>
          <p:nvPr>
            <p:ph type="subTitle" idx="9"/>
          </p:nvPr>
        </p:nvSpPr>
        <p:spPr>
          <a:xfrm>
            <a:off x="1318550" y="3465950"/>
            <a:ext cx="17766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6" name="Google Shape;726;p28"/>
          <p:cNvSpPr txBox="1">
            <a:spLocks noGrp="1"/>
          </p:cNvSpPr>
          <p:nvPr>
            <p:ph type="subTitle" idx="13"/>
          </p:nvPr>
        </p:nvSpPr>
        <p:spPr>
          <a:xfrm>
            <a:off x="1318550" y="3765150"/>
            <a:ext cx="17766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7" name="Google Shape;727;p28"/>
          <p:cNvSpPr txBox="1">
            <a:spLocks noGrp="1"/>
          </p:cNvSpPr>
          <p:nvPr>
            <p:ph type="subTitle" idx="14"/>
          </p:nvPr>
        </p:nvSpPr>
        <p:spPr>
          <a:xfrm>
            <a:off x="6723600" y="1923975"/>
            <a:ext cx="17766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8" name="Google Shape;728;p28"/>
          <p:cNvSpPr txBox="1">
            <a:spLocks noGrp="1"/>
          </p:cNvSpPr>
          <p:nvPr>
            <p:ph type="subTitle" idx="15"/>
          </p:nvPr>
        </p:nvSpPr>
        <p:spPr>
          <a:xfrm>
            <a:off x="6723600" y="2223175"/>
            <a:ext cx="1776600" cy="65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29" name="Google Shape;729;p28"/>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730" name="Google Shape;730;p28"/>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grpSp>
        <p:nvGrpSpPr>
          <p:cNvPr id="731" name="Google Shape;731;p28"/>
          <p:cNvGrpSpPr/>
          <p:nvPr/>
        </p:nvGrpSpPr>
        <p:grpSpPr>
          <a:xfrm>
            <a:off x="420980" y="279850"/>
            <a:ext cx="889188" cy="850225"/>
            <a:chOff x="420980" y="279850"/>
            <a:chExt cx="889188" cy="850225"/>
          </a:xfrm>
        </p:grpSpPr>
        <p:sp>
          <p:nvSpPr>
            <p:cNvPr id="732" name="Google Shape;732;p28"/>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one column 1">
  <p:cSld name="CUSTOM_1">
    <p:spTree>
      <p:nvGrpSpPr>
        <p:cNvPr id="1" name="Shape 774"/>
        <p:cNvGrpSpPr/>
        <p:nvPr/>
      </p:nvGrpSpPr>
      <p:grpSpPr>
        <a:xfrm>
          <a:off x="0" y="0"/>
          <a:ext cx="0" cy="0"/>
          <a:chOff x="0" y="0"/>
          <a:chExt cx="0" cy="0"/>
        </a:xfrm>
      </p:grpSpPr>
      <p:sp>
        <p:nvSpPr>
          <p:cNvPr id="775" name="Google Shape;775;p29"/>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txBox="1">
            <a:spLocks noGrp="1"/>
          </p:cNvSpPr>
          <p:nvPr>
            <p:ph type="title"/>
          </p:nvPr>
        </p:nvSpPr>
        <p:spPr>
          <a:xfrm>
            <a:off x="720000" y="521225"/>
            <a:ext cx="3852000" cy="121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777" name="Google Shape;777;p29"/>
          <p:cNvSpPr txBox="1">
            <a:spLocks noGrp="1"/>
          </p:cNvSpPr>
          <p:nvPr>
            <p:ph type="subTitle" idx="1"/>
          </p:nvPr>
        </p:nvSpPr>
        <p:spPr>
          <a:xfrm>
            <a:off x="903300" y="2280450"/>
            <a:ext cx="3037500" cy="1116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63238"/>
              </a:buClr>
              <a:buSzPts val="1400"/>
              <a:buNone/>
              <a:defRPr sz="1400">
                <a:solidFill>
                  <a:srgbClr val="263238"/>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78" name="Google Shape;778;p29"/>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779" name="Google Shape;779;p29"/>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80"/>
        <p:cNvGrpSpPr/>
        <p:nvPr/>
      </p:nvGrpSpPr>
      <p:grpSpPr>
        <a:xfrm>
          <a:off x="0" y="0"/>
          <a:ext cx="0" cy="0"/>
          <a:chOff x="0" y="0"/>
          <a:chExt cx="0" cy="0"/>
        </a:xfrm>
      </p:grpSpPr>
      <p:sp>
        <p:nvSpPr>
          <p:cNvPr id="781" name="Google Shape;781;p30"/>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lvl1pPr>
            <a:lvl2pPr lvl="1">
              <a:spcBef>
                <a:spcPts val="0"/>
              </a:spcBef>
              <a:spcAft>
                <a:spcPts val="0"/>
              </a:spcAft>
              <a:buSzPts val="3200"/>
              <a:buFont typeface="Krona One"/>
              <a:buNone/>
              <a:defRPr sz="3200">
                <a:latin typeface="Krona One"/>
                <a:ea typeface="Krona One"/>
                <a:cs typeface="Krona One"/>
                <a:sym typeface="Krona One"/>
              </a:defRPr>
            </a:lvl2pPr>
            <a:lvl3pPr lvl="2">
              <a:spcBef>
                <a:spcPts val="0"/>
              </a:spcBef>
              <a:spcAft>
                <a:spcPts val="0"/>
              </a:spcAft>
              <a:buSzPts val="3200"/>
              <a:buFont typeface="Krona One"/>
              <a:buNone/>
              <a:defRPr sz="3200">
                <a:latin typeface="Krona One"/>
                <a:ea typeface="Krona One"/>
                <a:cs typeface="Krona One"/>
                <a:sym typeface="Krona One"/>
              </a:defRPr>
            </a:lvl3pPr>
            <a:lvl4pPr lvl="3">
              <a:spcBef>
                <a:spcPts val="0"/>
              </a:spcBef>
              <a:spcAft>
                <a:spcPts val="0"/>
              </a:spcAft>
              <a:buSzPts val="3200"/>
              <a:buFont typeface="Krona One"/>
              <a:buNone/>
              <a:defRPr sz="3200">
                <a:latin typeface="Krona One"/>
                <a:ea typeface="Krona One"/>
                <a:cs typeface="Krona One"/>
                <a:sym typeface="Krona One"/>
              </a:defRPr>
            </a:lvl4pPr>
            <a:lvl5pPr lvl="4">
              <a:spcBef>
                <a:spcPts val="0"/>
              </a:spcBef>
              <a:spcAft>
                <a:spcPts val="0"/>
              </a:spcAft>
              <a:buSzPts val="3200"/>
              <a:buFont typeface="Krona One"/>
              <a:buNone/>
              <a:defRPr sz="3200">
                <a:latin typeface="Krona One"/>
                <a:ea typeface="Krona One"/>
                <a:cs typeface="Krona One"/>
                <a:sym typeface="Krona One"/>
              </a:defRPr>
            </a:lvl5pPr>
            <a:lvl6pPr lvl="5">
              <a:spcBef>
                <a:spcPts val="0"/>
              </a:spcBef>
              <a:spcAft>
                <a:spcPts val="0"/>
              </a:spcAft>
              <a:buSzPts val="3200"/>
              <a:buFont typeface="Krona One"/>
              <a:buNone/>
              <a:defRPr sz="3200">
                <a:latin typeface="Krona One"/>
                <a:ea typeface="Krona One"/>
                <a:cs typeface="Krona One"/>
                <a:sym typeface="Krona One"/>
              </a:defRPr>
            </a:lvl6pPr>
            <a:lvl7pPr lvl="6">
              <a:spcBef>
                <a:spcPts val="0"/>
              </a:spcBef>
              <a:spcAft>
                <a:spcPts val="0"/>
              </a:spcAft>
              <a:buSzPts val="3200"/>
              <a:buFont typeface="Krona One"/>
              <a:buNone/>
              <a:defRPr sz="3200">
                <a:latin typeface="Krona One"/>
                <a:ea typeface="Krona One"/>
                <a:cs typeface="Krona One"/>
                <a:sym typeface="Krona One"/>
              </a:defRPr>
            </a:lvl7pPr>
            <a:lvl8pPr lvl="7">
              <a:spcBef>
                <a:spcPts val="0"/>
              </a:spcBef>
              <a:spcAft>
                <a:spcPts val="0"/>
              </a:spcAft>
              <a:buSzPts val="3200"/>
              <a:buFont typeface="Krona One"/>
              <a:buNone/>
              <a:defRPr sz="3200">
                <a:latin typeface="Krona One"/>
                <a:ea typeface="Krona One"/>
                <a:cs typeface="Krona One"/>
                <a:sym typeface="Krona One"/>
              </a:defRPr>
            </a:lvl8pPr>
            <a:lvl9pPr lvl="8">
              <a:spcBef>
                <a:spcPts val="0"/>
              </a:spcBef>
              <a:spcAft>
                <a:spcPts val="0"/>
              </a:spcAft>
              <a:buSzPts val="3200"/>
              <a:buFont typeface="Krona One"/>
              <a:buNone/>
              <a:defRPr sz="3200">
                <a:latin typeface="Krona One"/>
                <a:ea typeface="Krona One"/>
                <a:cs typeface="Krona One"/>
                <a:sym typeface="Krona One"/>
              </a:defRPr>
            </a:lvl9pPr>
          </a:lstStyle>
          <a:p>
            <a:endParaRPr/>
          </a:p>
        </p:txBody>
      </p:sp>
      <p:sp>
        <p:nvSpPr>
          <p:cNvPr id="782" name="Google Shape;782;p30"/>
          <p:cNvSpPr txBox="1">
            <a:spLocks noGrp="1"/>
          </p:cNvSpPr>
          <p:nvPr>
            <p:ph type="subTitle" idx="1"/>
          </p:nvPr>
        </p:nvSpPr>
        <p:spPr>
          <a:xfrm>
            <a:off x="1574325" y="1571100"/>
            <a:ext cx="2701500" cy="33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783" name="Google Shape;783;p30"/>
          <p:cNvSpPr txBox="1">
            <a:spLocks noGrp="1"/>
          </p:cNvSpPr>
          <p:nvPr>
            <p:ph type="subTitle" idx="2"/>
          </p:nvPr>
        </p:nvSpPr>
        <p:spPr>
          <a:xfrm>
            <a:off x="1574325" y="1870300"/>
            <a:ext cx="21279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84" name="Google Shape;784;p30"/>
          <p:cNvSpPr txBox="1">
            <a:spLocks noGrp="1"/>
          </p:cNvSpPr>
          <p:nvPr>
            <p:ph type="title" idx="3" hasCustomPrompt="1"/>
          </p:nvPr>
        </p:nvSpPr>
        <p:spPr>
          <a:xfrm>
            <a:off x="946925" y="1740475"/>
            <a:ext cx="564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Krona One"/>
              <a:buNone/>
              <a:defRPr sz="3600">
                <a:latin typeface="Krona One"/>
                <a:ea typeface="Krona One"/>
                <a:cs typeface="Krona One"/>
                <a:sym typeface="Krona One"/>
              </a:defRPr>
            </a:lvl2pPr>
            <a:lvl3pPr lvl="2" algn="ctr" rtl="0">
              <a:spcBef>
                <a:spcPts val="0"/>
              </a:spcBef>
              <a:spcAft>
                <a:spcPts val="0"/>
              </a:spcAft>
              <a:buSzPts val="3600"/>
              <a:buFont typeface="Krona One"/>
              <a:buNone/>
              <a:defRPr sz="3600">
                <a:latin typeface="Krona One"/>
                <a:ea typeface="Krona One"/>
                <a:cs typeface="Krona One"/>
                <a:sym typeface="Krona One"/>
              </a:defRPr>
            </a:lvl3pPr>
            <a:lvl4pPr lvl="3" algn="ctr" rtl="0">
              <a:spcBef>
                <a:spcPts val="0"/>
              </a:spcBef>
              <a:spcAft>
                <a:spcPts val="0"/>
              </a:spcAft>
              <a:buSzPts val="3600"/>
              <a:buFont typeface="Krona One"/>
              <a:buNone/>
              <a:defRPr sz="3600">
                <a:latin typeface="Krona One"/>
                <a:ea typeface="Krona One"/>
                <a:cs typeface="Krona One"/>
                <a:sym typeface="Krona One"/>
              </a:defRPr>
            </a:lvl4pPr>
            <a:lvl5pPr lvl="4" algn="ctr" rtl="0">
              <a:spcBef>
                <a:spcPts val="0"/>
              </a:spcBef>
              <a:spcAft>
                <a:spcPts val="0"/>
              </a:spcAft>
              <a:buSzPts val="3600"/>
              <a:buFont typeface="Krona One"/>
              <a:buNone/>
              <a:defRPr sz="3600">
                <a:latin typeface="Krona One"/>
                <a:ea typeface="Krona One"/>
                <a:cs typeface="Krona One"/>
                <a:sym typeface="Krona One"/>
              </a:defRPr>
            </a:lvl5pPr>
            <a:lvl6pPr lvl="5" algn="ctr" rtl="0">
              <a:spcBef>
                <a:spcPts val="0"/>
              </a:spcBef>
              <a:spcAft>
                <a:spcPts val="0"/>
              </a:spcAft>
              <a:buSzPts val="3600"/>
              <a:buFont typeface="Krona One"/>
              <a:buNone/>
              <a:defRPr sz="3600">
                <a:latin typeface="Krona One"/>
                <a:ea typeface="Krona One"/>
                <a:cs typeface="Krona One"/>
                <a:sym typeface="Krona One"/>
              </a:defRPr>
            </a:lvl6pPr>
            <a:lvl7pPr lvl="6" algn="ctr" rtl="0">
              <a:spcBef>
                <a:spcPts val="0"/>
              </a:spcBef>
              <a:spcAft>
                <a:spcPts val="0"/>
              </a:spcAft>
              <a:buSzPts val="3600"/>
              <a:buFont typeface="Krona One"/>
              <a:buNone/>
              <a:defRPr sz="3600">
                <a:latin typeface="Krona One"/>
                <a:ea typeface="Krona One"/>
                <a:cs typeface="Krona One"/>
                <a:sym typeface="Krona One"/>
              </a:defRPr>
            </a:lvl7pPr>
            <a:lvl8pPr lvl="7" algn="ctr" rtl="0">
              <a:spcBef>
                <a:spcPts val="0"/>
              </a:spcBef>
              <a:spcAft>
                <a:spcPts val="0"/>
              </a:spcAft>
              <a:buSzPts val="3600"/>
              <a:buFont typeface="Krona One"/>
              <a:buNone/>
              <a:defRPr sz="3600">
                <a:latin typeface="Krona One"/>
                <a:ea typeface="Krona One"/>
                <a:cs typeface="Krona One"/>
                <a:sym typeface="Krona One"/>
              </a:defRPr>
            </a:lvl8pPr>
            <a:lvl9pPr lvl="8" algn="ctr" rtl="0">
              <a:spcBef>
                <a:spcPts val="0"/>
              </a:spcBef>
              <a:spcAft>
                <a:spcPts val="0"/>
              </a:spcAft>
              <a:buSzPts val="3600"/>
              <a:buFont typeface="Krona One"/>
              <a:buNone/>
              <a:defRPr sz="3600">
                <a:latin typeface="Krona One"/>
                <a:ea typeface="Krona One"/>
                <a:cs typeface="Krona One"/>
                <a:sym typeface="Krona One"/>
              </a:defRPr>
            </a:lvl9pPr>
          </a:lstStyle>
          <a:p>
            <a:r>
              <a:t>xx%</a:t>
            </a:r>
          </a:p>
        </p:txBody>
      </p:sp>
      <p:sp>
        <p:nvSpPr>
          <p:cNvPr id="785" name="Google Shape;785;p30"/>
          <p:cNvSpPr txBox="1">
            <a:spLocks noGrp="1"/>
          </p:cNvSpPr>
          <p:nvPr>
            <p:ph type="subTitle" idx="4"/>
          </p:nvPr>
        </p:nvSpPr>
        <p:spPr>
          <a:xfrm>
            <a:off x="1574325" y="2647950"/>
            <a:ext cx="27015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86" name="Google Shape;786;p30"/>
          <p:cNvSpPr txBox="1">
            <a:spLocks noGrp="1"/>
          </p:cNvSpPr>
          <p:nvPr>
            <p:ph type="subTitle" idx="5"/>
          </p:nvPr>
        </p:nvSpPr>
        <p:spPr>
          <a:xfrm>
            <a:off x="1574325" y="2947150"/>
            <a:ext cx="21279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87" name="Google Shape;787;p30"/>
          <p:cNvSpPr txBox="1">
            <a:spLocks noGrp="1"/>
          </p:cNvSpPr>
          <p:nvPr>
            <p:ph type="title" idx="6" hasCustomPrompt="1"/>
          </p:nvPr>
        </p:nvSpPr>
        <p:spPr>
          <a:xfrm>
            <a:off x="946925" y="2817325"/>
            <a:ext cx="564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Krona One"/>
              <a:buNone/>
              <a:defRPr sz="3600">
                <a:latin typeface="Krona One"/>
                <a:ea typeface="Krona One"/>
                <a:cs typeface="Krona One"/>
                <a:sym typeface="Krona One"/>
              </a:defRPr>
            </a:lvl2pPr>
            <a:lvl3pPr lvl="2" algn="ctr" rtl="0">
              <a:spcBef>
                <a:spcPts val="0"/>
              </a:spcBef>
              <a:spcAft>
                <a:spcPts val="0"/>
              </a:spcAft>
              <a:buSzPts val="3600"/>
              <a:buFont typeface="Krona One"/>
              <a:buNone/>
              <a:defRPr sz="3600">
                <a:latin typeface="Krona One"/>
                <a:ea typeface="Krona One"/>
                <a:cs typeface="Krona One"/>
                <a:sym typeface="Krona One"/>
              </a:defRPr>
            </a:lvl3pPr>
            <a:lvl4pPr lvl="3" algn="ctr" rtl="0">
              <a:spcBef>
                <a:spcPts val="0"/>
              </a:spcBef>
              <a:spcAft>
                <a:spcPts val="0"/>
              </a:spcAft>
              <a:buSzPts val="3600"/>
              <a:buFont typeface="Krona One"/>
              <a:buNone/>
              <a:defRPr sz="3600">
                <a:latin typeface="Krona One"/>
                <a:ea typeface="Krona One"/>
                <a:cs typeface="Krona One"/>
                <a:sym typeface="Krona One"/>
              </a:defRPr>
            </a:lvl4pPr>
            <a:lvl5pPr lvl="4" algn="ctr" rtl="0">
              <a:spcBef>
                <a:spcPts val="0"/>
              </a:spcBef>
              <a:spcAft>
                <a:spcPts val="0"/>
              </a:spcAft>
              <a:buSzPts val="3600"/>
              <a:buFont typeface="Krona One"/>
              <a:buNone/>
              <a:defRPr sz="3600">
                <a:latin typeface="Krona One"/>
                <a:ea typeface="Krona One"/>
                <a:cs typeface="Krona One"/>
                <a:sym typeface="Krona One"/>
              </a:defRPr>
            </a:lvl5pPr>
            <a:lvl6pPr lvl="5" algn="ctr" rtl="0">
              <a:spcBef>
                <a:spcPts val="0"/>
              </a:spcBef>
              <a:spcAft>
                <a:spcPts val="0"/>
              </a:spcAft>
              <a:buSzPts val="3600"/>
              <a:buFont typeface="Krona One"/>
              <a:buNone/>
              <a:defRPr sz="3600">
                <a:latin typeface="Krona One"/>
                <a:ea typeface="Krona One"/>
                <a:cs typeface="Krona One"/>
                <a:sym typeface="Krona One"/>
              </a:defRPr>
            </a:lvl6pPr>
            <a:lvl7pPr lvl="6" algn="ctr" rtl="0">
              <a:spcBef>
                <a:spcPts val="0"/>
              </a:spcBef>
              <a:spcAft>
                <a:spcPts val="0"/>
              </a:spcAft>
              <a:buSzPts val="3600"/>
              <a:buFont typeface="Krona One"/>
              <a:buNone/>
              <a:defRPr sz="3600">
                <a:latin typeface="Krona One"/>
                <a:ea typeface="Krona One"/>
                <a:cs typeface="Krona One"/>
                <a:sym typeface="Krona One"/>
              </a:defRPr>
            </a:lvl7pPr>
            <a:lvl8pPr lvl="7" algn="ctr" rtl="0">
              <a:spcBef>
                <a:spcPts val="0"/>
              </a:spcBef>
              <a:spcAft>
                <a:spcPts val="0"/>
              </a:spcAft>
              <a:buSzPts val="3600"/>
              <a:buFont typeface="Krona One"/>
              <a:buNone/>
              <a:defRPr sz="3600">
                <a:latin typeface="Krona One"/>
                <a:ea typeface="Krona One"/>
                <a:cs typeface="Krona One"/>
                <a:sym typeface="Krona One"/>
              </a:defRPr>
            </a:lvl8pPr>
            <a:lvl9pPr lvl="8" algn="ctr" rtl="0">
              <a:spcBef>
                <a:spcPts val="0"/>
              </a:spcBef>
              <a:spcAft>
                <a:spcPts val="0"/>
              </a:spcAft>
              <a:buSzPts val="3600"/>
              <a:buFont typeface="Krona One"/>
              <a:buNone/>
              <a:defRPr sz="3600">
                <a:latin typeface="Krona One"/>
                <a:ea typeface="Krona One"/>
                <a:cs typeface="Krona One"/>
                <a:sym typeface="Krona One"/>
              </a:defRPr>
            </a:lvl9pPr>
          </a:lstStyle>
          <a:p>
            <a:r>
              <a:t>xx%</a:t>
            </a:r>
          </a:p>
        </p:txBody>
      </p:sp>
      <p:sp>
        <p:nvSpPr>
          <p:cNvPr id="788" name="Google Shape;788;p30"/>
          <p:cNvSpPr txBox="1">
            <a:spLocks noGrp="1"/>
          </p:cNvSpPr>
          <p:nvPr>
            <p:ph type="subTitle" idx="7"/>
          </p:nvPr>
        </p:nvSpPr>
        <p:spPr>
          <a:xfrm>
            <a:off x="1574325" y="3724800"/>
            <a:ext cx="27015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89" name="Google Shape;789;p30"/>
          <p:cNvSpPr txBox="1">
            <a:spLocks noGrp="1"/>
          </p:cNvSpPr>
          <p:nvPr>
            <p:ph type="subTitle" idx="8"/>
          </p:nvPr>
        </p:nvSpPr>
        <p:spPr>
          <a:xfrm>
            <a:off x="1574325" y="4024000"/>
            <a:ext cx="21279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0" name="Google Shape;790;p30"/>
          <p:cNvSpPr txBox="1">
            <a:spLocks noGrp="1"/>
          </p:cNvSpPr>
          <p:nvPr>
            <p:ph type="title" idx="9" hasCustomPrompt="1"/>
          </p:nvPr>
        </p:nvSpPr>
        <p:spPr>
          <a:xfrm>
            <a:off x="946925" y="3894175"/>
            <a:ext cx="564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Krona One"/>
              <a:buNone/>
              <a:defRPr sz="3600">
                <a:latin typeface="Krona One"/>
                <a:ea typeface="Krona One"/>
                <a:cs typeface="Krona One"/>
                <a:sym typeface="Krona One"/>
              </a:defRPr>
            </a:lvl2pPr>
            <a:lvl3pPr lvl="2" algn="ctr" rtl="0">
              <a:spcBef>
                <a:spcPts val="0"/>
              </a:spcBef>
              <a:spcAft>
                <a:spcPts val="0"/>
              </a:spcAft>
              <a:buSzPts val="3600"/>
              <a:buFont typeface="Krona One"/>
              <a:buNone/>
              <a:defRPr sz="3600">
                <a:latin typeface="Krona One"/>
                <a:ea typeface="Krona One"/>
                <a:cs typeface="Krona One"/>
                <a:sym typeface="Krona One"/>
              </a:defRPr>
            </a:lvl3pPr>
            <a:lvl4pPr lvl="3" algn="ctr" rtl="0">
              <a:spcBef>
                <a:spcPts val="0"/>
              </a:spcBef>
              <a:spcAft>
                <a:spcPts val="0"/>
              </a:spcAft>
              <a:buSzPts val="3600"/>
              <a:buFont typeface="Krona One"/>
              <a:buNone/>
              <a:defRPr sz="3600">
                <a:latin typeface="Krona One"/>
                <a:ea typeface="Krona One"/>
                <a:cs typeface="Krona One"/>
                <a:sym typeface="Krona One"/>
              </a:defRPr>
            </a:lvl4pPr>
            <a:lvl5pPr lvl="4" algn="ctr" rtl="0">
              <a:spcBef>
                <a:spcPts val="0"/>
              </a:spcBef>
              <a:spcAft>
                <a:spcPts val="0"/>
              </a:spcAft>
              <a:buSzPts val="3600"/>
              <a:buFont typeface="Krona One"/>
              <a:buNone/>
              <a:defRPr sz="3600">
                <a:latin typeface="Krona One"/>
                <a:ea typeface="Krona One"/>
                <a:cs typeface="Krona One"/>
                <a:sym typeface="Krona One"/>
              </a:defRPr>
            </a:lvl5pPr>
            <a:lvl6pPr lvl="5" algn="ctr" rtl="0">
              <a:spcBef>
                <a:spcPts val="0"/>
              </a:spcBef>
              <a:spcAft>
                <a:spcPts val="0"/>
              </a:spcAft>
              <a:buSzPts val="3600"/>
              <a:buFont typeface="Krona One"/>
              <a:buNone/>
              <a:defRPr sz="3600">
                <a:latin typeface="Krona One"/>
                <a:ea typeface="Krona One"/>
                <a:cs typeface="Krona One"/>
                <a:sym typeface="Krona One"/>
              </a:defRPr>
            </a:lvl6pPr>
            <a:lvl7pPr lvl="6" algn="ctr" rtl="0">
              <a:spcBef>
                <a:spcPts val="0"/>
              </a:spcBef>
              <a:spcAft>
                <a:spcPts val="0"/>
              </a:spcAft>
              <a:buSzPts val="3600"/>
              <a:buFont typeface="Krona One"/>
              <a:buNone/>
              <a:defRPr sz="3600">
                <a:latin typeface="Krona One"/>
                <a:ea typeface="Krona One"/>
                <a:cs typeface="Krona One"/>
                <a:sym typeface="Krona One"/>
              </a:defRPr>
            </a:lvl7pPr>
            <a:lvl8pPr lvl="7" algn="ctr" rtl="0">
              <a:spcBef>
                <a:spcPts val="0"/>
              </a:spcBef>
              <a:spcAft>
                <a:spcPts val="0"/>
              </a:spcAft>
              <a:buSzPts val="3600"/>
              <a:buFont typeface="Krona One"/>
              <a:buNone/>
              <a:defRPr sz="3600">
                <a:latin typeface="Krona One"/>
                <a:ea typeface="Krona One"/>
                <a:cs typeface="Krona One"/>
                <a:sym typeface="Krona One"/>
              </a:defRPr>
            </a:lvl8pPr>
            <a:lvl9pPr lvl="8" algn="ctr" rtl="0">
              <a:spcBef>
                <a:spcPts val="0"/>
              </a:spcBef>
              <a:spcAft>
                <a:spcPts val="0"/>
              </a:spcAft>
              <a:buSzPts val="3600"/>
              <a:buFont typeface="Krona One"/>
              <a:buNone/>
              <a:defRPr sz="3600">
                <a:latin typeface="Krona One"/>
                <a:ea typeface="Krona One"/>
                <a:cs typeface="Krona One"/>
                <a:sym typeface="Krona One"/>
              </a:defRPr>
            </a:lvl9pPr>
          </a:lstStyle>
          <a:p>
            <a:r>
              <a:t>xx%</a:t>
            </a:r>
          </a:p>
        </p:txBody>
      </p:sp>
      <p:sp>
        <p:nvSpPr>
          <p:cNvPr id="791" name="Google Shape;791;p30"/>
          <p:cNvSpPr txBox="1">
            <a:spLocks noGrp="1"/>
          </p:cNvSpPr>
          <p:nvPr>
            <p:ph type="subTitle" idx="13"/>
          </p:nvPr>
        </p:nvSpPr>
        <p:spPr>
          <a:xfrm>
            <a:off x="5495400" y="1571100"/>
            <a:ext cx="27015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2" name="Google Shape;792;p30"/>
          <p:cNvSpPr txBox="1">
            <a:spLocks noGrp="1"/>
          </p:cNvSpPr>
          <p:nvPr>
            <p:ph type="subTitle" idx="14"/>
          </p:nvPr>
        </p:nvSpPr>
        <p:spPr>
          <a:xfrm>
            <a:off x="5495400" y="1870300"/>
            <a:ext cx="21279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3" name="Google Shape;793;p30"/>
          <p:cNvSpPr txBox="1">
            <a:spLocks noGrp="1"/>
          </p:cNvSpPr>
          <p:nvPr>
            <p:ph type="title" idx="15" hasCustomPrompt="1"/>
          </p:nvPr>
        </p:nvSpPr>
        <p:spPr>
          <a:xfrm>
            <a:off x="4868000" y="1740475"/>
            <a:ext cx="564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Krona One"/>
              <a:buNone/>
              <a:defRPr sz="3600">
                <a:latin typeface="Krona One"/>
                <a:ea typeface="Krona One"/>
                <a:cs typeface="Krona One"/>
                <a:sym typeface="Krona One"/>
              </a:defRPr>
            </a:lvl2pPr>
            <a:lvl3pPr lvl="2" algn="ctr" rtl="0">
              <a:spcBef>
                <a:spcPts val="0"/>
              </a:spcBef>
              <a:spcAft>
                <a:spcPts val="0"/>
              </a:spcAft>
              <a:buSzPts val="3600"/>
              <a:buFont typeface="Krona One"/>
              <a:buNone/>
              <a:defRPr sz="3600">
                <a:latin typeface="Krona One"/>
                <a:ea typeface="Krona One"/>
                <a:cs typeface="Krona One"/>
                <a:sym typeface="Krona One"/>
              </a:defRPr>
            </a:lvl3pPr>
            <a:lvl4pPr lvl="3" algn="ctr" rtl="0">
              <a:spcBef>
                <a:spcPts val="0"/>
              </a:spcBef>
              <a:spcAft>
                <a:spcPts val="0"/>
              </a:spcAft>
              <a:buSzPts val="3600"/>
              <a:buFont typeface="Krona One"/>
              <a:buNone/>
              <a:defRPr sz="3600">
                <a:latin typeface="Krona One"/>
                <a:ea typeface="Krona One"/>
                <a:cs typeface="Krona One"/>
                <a:sym typeface="Krona One"/>
              </a:defRPr>
            </a:lvl4pPr>
            <a:lvl5pPr lvl="4" algn="ctr" rtl="0">
              <a:spcBef>
                <a:spcPts val="0"/>
              </a:spcBef>
              <a:spcAft>
                <a:spcPts val="0"/>
              </a:spcAft>
              <a:buSzPts val="3600"/>
              <a:buFont typeface="Krona One"/>
              <a:buNone/>
              <a:defRPr sz="3600">
                <a:latin typeface="Krona One"/>
                <a:ea typeface="Krona One"/>
                <a:cs typeface="Krona One"/>
                <a:sym typeface="Krona One"/>
              </a:defRPr>
            </a:lvl5pPr>
            <a:lvl6pPr lvl="5" algn="ctr" rtl="0">
              <a:spcBef>
                <a:spcPts val="0"/>
              </a:spcBef>
              <a:spcAft>
                <a:spcPts val="0"/>
              </a:spcAft>
              <a:buSzPts val="3600"/>
              <a:buFont typeface="Krona One"/>
              <a:buNone/>
              <a:defRPr sz="3600">
                <a:latin typeface="Krona One"/>
                <a:ea typeface="Krona One"/>
                <a:cs typeface="Krona One"/>
                <a:sym typeface="Krona One"/>
              </a:defRPr>
            </a:lvl6pPr>
            <a:lvl7pPr lvl="6" algn="ctr" rtl="0">
              <a:spcBef>
                <a:spcPts val="0"/>
              </a:spcBef>
              <a:spcAft>
                <a:spcPts val="0"/>
              </a:spcAft>
              <a:buSzPts val="3600"/>
              <a:buFont typeface="Krona One"/>
              <a:buNone/>
              <a:defRPr sz="3600">
                <a:latin typeface="Krona One"/>
                <a:ea typeface="Krona One"/>
                <a:cs typeface="Krona One"/>
                <a:sym typeface="Krona One"/>
              </a:defRPr>
            </a:lvl7pPr>
            <a:lvl8pPr lvl="7" algn="ctr" rtl="0">
              <a:spcBef>
                <a:spcPts val="0"/>
              </a:spcBef>
              <a:spcAft>
                <a:spcPts val="0"/>
              </a:spcAft>
              <a:buSzPts val="3600"/>
              <a:buFont typeface="Krona One"/>
              <a:buNone/>
              <a:defRPr sz="3600">
                <a:latin typeface="Krona One"/>
                <a:ea typeface="Krona One"/>
                <a:cs typeface="Krona One"/>
                <a:sym typeface="Krona One"/>
              </a:defRPr>
            </a:lvl8pPr>
            <a:lvl9pPr lvl="8" algn="ctr" rtl="0">
              <a:spcBef>
                <a:spcPts val="0"/>
              </a:spcBef>
              <a:spcAft>
                <a:spcPts val="0"/>
              </a:spcAft>
              <a:buSzPts val="3600"/>
              <a:buFont typeface="Krona One"/>
              <a:buNone/>
              <a:defRPr sz="3600">
                <a:latin typeface="Krona One"/>
                <a:ea typeface="Krona One"/>
                <a:cs typeface="Krona One"/>
                <a:sym typeface="Krona One"/>
              </a:defRPr>
            </a:lvl9pPr>
          </a:lstStyle>
          <a:p>
            <a:r>
              <a:t>xx%</a:t>
            </a:r>
          </a:p>
        </p:txBody>
      </p:sp>
      <p:sp>
        <p:nvSpPr>
          <p:cNvPr id="794" name="Google Shape;794;p30"/>
          <p:cNvSpPr txBox="1">
            <a:spLocks noGrp="1"/>
          </p:cNvSpPr>
          <p:nvPr>
            <p:ph type="subTitle" idx="16"/>
          </p:nvPr>
        </p:nvSpPr>
        <p:spPr>
          <a:xfrm>
            <a:off x="5495400" y="2647950"/>
            <a:ext cx="27015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5" name="Google Shape;795;p30"/>
          <p:cNvSpPr txBox="1">
            <a:spLocks noGrp="1"/>
          </p:cNvSpPr>
          <p:nvPr>
            <p:ph type="subTitle" idx="17"/>
          </p:nvPr>
        </p:nvSpPr>
        <p:spPr>
          <a:xfrm>
            <a:off x="5495400" y="2947150"/>
            <a:ext cx="21279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6" name="Google Shape;796;p30"/>
          <p:cNvSpPr txBox="1">
            <a:spLocks noGrp="1"/>
          </p:cNvSpPr>
          <p:nvPr>
            <p:ph type="title" idx="18" hasCustomPrompt="1"/>
          </p:nvPr>
        </p:nvSpPr>
        <p:spPr>
          <a:xfrm>
            <a:off x="4868000" y="2817325"/>
            <a:ext cx="564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Krona One"/>
              <a:buNone/>
              <a:defRPr sz="3600">
                <a:latin typeface="Krona One"/>
                <a:ea typeface="Krona One"/>
                <a:cs typeface="Krona One"/>
                <a:sym typeface="Krona One"/>
              </a:defRPr>
            </a:lvl2pPr>
            <a:lvl3pPr lvl="2" algn="ctr" rtl="0">
              <a:spcBef>
                <a:spcPts val="0"/>
              </a:spcBef>
              <a:spcAft>
                <a:spcPts val="0"/>
              </a:spcAft>
              <a:buSzPts val="3600"/>
              <a:buFont typeface="Krona One"/>
              <a:buNone/>
              <a:defRPr sz="3600">
                <a:latin typeface="Krona One"/>
                <a:ea typeface="Krona One"/>
                <a:cs typeface="Krona One"/>
                <a:sym typeface="Krona One"/>
              </a:defRPr>
            </a:lvl3pPr>
            <a:lvl4pPr lvl="3" algn="ctr" rtl="0">
              <a:spcBef>
                <a:spcPts val="0"/>
              </a:spcBef>
              <a:spcAft>
                <a:spcPts val="0"/>
              </a:spcAft>
              <a:buSzPts val="3600"/>
              <a:buFont typeface="Krona One"/>
              <a:buNone/>
              <a:defRPr sz="3600">
                <a:latin typeface="Krona One"/>
                <a:ea typeface="Krona One"/>
                <a:cs typeface="Krona One"/>
                <a:sym typeface="Krona One"/>
              </a:defRPr>
            </a:lvl4pPr>
            <a:lvl5pPr lvl="4" algn="ctr" rtl="0">
              <a:spcBef>
                <a:spcPts val="0"/>
              </a:spcBef>
              <a:spcAft>
                <a:spcPts val="0"/>
              </a:spcAft>
              <a:buSzPts val="3600"/>
              <a:buFont typeface="Krona One"/>
              <a:buNone/>
              <a:defRPr sz="3600">
                <a:latin typeface="Krona One"/>
                <a:ea typeface="Krona One"/>
                <a:cs typeface="Krona One"/>
                <a:sym typeface="Krona One"/>
              </a:defRPr>
            </a:lvl5pPr>
            <a:lvl6pPr lvl="5" algn="ctr" rtl="0">
              <a:spcBef>
                <a:spcPts val="0"/>
              </a:spcBef>
              <a:spcAft>
                <a:spcPts val="0"/>
              </a:spcAft>
              <a:buSzPts val="3600"/>
              <a:buFont typeface="Krona One"/>
              <a:buNone/>
              <a:defRPr sz="3600">
                <a:latin typeface="Krona One"/>
                <a:ea typeface="Krona One"/>
                <a:cs typeface="Krona One"/>
                <a:sym typeface="Krona One"/>
              </a:defRPr>
            </a:lvl6pPr>
            <a:lvl7pPr lvl="6" algn="ctr" rtl="0">
              <a:spcBef>
                <a:spcPts val="0"/>
              </a:spcBef>
              <a:spcAft>
                <a:spcPts val="0"/>
              </a:spcAft>
              <a:buSzPts val="3600"/>
              <a:buFont typeface="Krona One"/>
              <a:buNone/>
              <a:defRPr sz="3600">
                <a:latin typeface="Krona One"/>
                <a:ea typeface="Krona One"/>
                <a:cs typeface="Krona One"/>
                <a:sym typeface="Krona One"/>
              </a:defRPr>
            </a:lvl7pPr>
            <a:lvl8pPr lvl="7" algn="ctr" rtl="0">
              <a:spcBef>
                <a:spcPts val="0"/>
              </a:spcBef>
              <a:spcAft>
                <a:spcPts val="0"/>
              </a:spcAft>
              <a:buSzPts val="3600"/>
              <a:buFont typeface="Krona One"/>
              <a:buNone/>
              <a:defRPr sz="3600">
                <a:latin typeface="Krona One"/>
                <a:ea typeface="Krona One"/>
                <a:cs typeface="Krona One"/>
                <a:sym typeface="Krona One"/>
              </a:defRPr>
            </a:lvl8pPr>
            <a:lvl9pPr lvl="8" algn="ctr" rtl="0">
              <a:spcBef>
                <a:spcPts val="0"/>
              </a:spcBef>
              <a:spcAft>
                <a:spcPts val="0"/>
              </a:spcAft>
              <a:buSzPts val="3600"/>
              <a:buFont typeface="Krona One"/>
              <a:buNone/>
              <a:defRPr sz="3600">
                <a:latin typeface="Krona One"/>
                <a:ea typeface="Krona One"/>
                <a:cs typeface="Krona One"/>
                <a:sym typeface="Krona One"/>
              </a:defRPr>
            </a:lvl9pPr>
          </a:lstStyle>
          <a:p>
            <a:r>
              <a:t>xx%</a:t>
            </a:r>
          </a:p>
        </p:txBody>
      </p:sp>
      <p:sp>
        <p:nvSpPr>
          <p:cNvPr id="797" name="Google Shape;797;p30"/>
          <p:cNvSpPr txBox="1">
            <a:spLocks noGrp="1"/>
          </p:cNvSpPr>
          <p:nvPr>
            <p:ph type="subTitle" idx="19"/>
          </p:nvPr>
        </p:nvSpPr>
        <p:spPr>
          <a:xfrm>
            <a:off x="5495400" y="3724800"/>
            <a:ext cx="27015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8" name="Google Shape;798;p30"/>
          <p:cNvSpPr txBox="1">
            <a:spLocks noGrp="1"/>
          </p:cNvSpPr>
          <p:nvPr>
            <p:ph type="subTitle" idx="20"/>
          </p:nvPr>
        </p:nvSpPr>
        <p:spPr>
          <a:xfrm>
            <a:off x="5495400" y="4024000"/>
            <a:ext cx="2127900" cy="654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9" name="Google Shape;799;p30"/>
          <p:cNvSpPr txBox="1">
            <a:spLocks noGrp="1"/>
          </p:cNvSpPr>
          <p:nvPr>
            <p:ph type="title" idx="21" hasCustomPrompt="1"/>
          </p:nvPr>
        </p:nvSpPr>
        <p:spPr>
          <a:xfrm>
            <a:off x="4868000" y="3894175"/>
            <a:ext cx="564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Krona One"/>
              <a:buNone/>
              <a:defRPr sz="3600">
                <a:latin typeface="Krona One"/>
                <a:ea typeface="Krona One"/>
                <a:cs typeface="Krona One"/>
                <a:sym typeface="Krona One"/>
              </a:defRPr>
            </a:lvl2pPr>
            <a:lvl3pPr lvl="2" algn="ctr" rtl="0">
              <a:spcBef>
                <a:spcPts val="0"/>
              </a:spcBef>
              <a:spcAft>
                <a:spcPts val="0"/>
              </a:spcAft>
              <a:buSzPts val="3600"/>
              <a:buFont typeface="Krona One"/>
              <a:buNone/>
              <a:defRPr sz="3600">
                <a:latin typeface="Krona One"/>
                <a:ea typeface="Krona One"/>
                <a:cs typeface="Krona One"/>
                <a:sym typeface="Krona One"/>
              </a:defRPr>
            </a:lvl3pPr>
            <a:lvl4pPr lvl="3" algn="ctr" rtl="0">
              <a:spcBef>
                <a:spcPts val="0"/>
              </a:spcBef>
              <a:spcAft>
                <a:spcPts val="0"/>
              </a:spcAft>
              <a:buSzPts val="3600"/>
              <a:buFont typeface="Krona One"/>
              <a:buNone/>
              <a:defRPr sz="3600">
                <a:latin typeface="Krona One"/>
                <a:ea typeface="Krona One"/>
                <a:cs typeface="Krona One"/>
                <a:sym typeface="Krona One"/>
              </a:defRPr>
            </a:lvl4pPr>
            <a:lvl5pPr lvl="4" algn="ctr" rtl="0">
              <a:spcBef>
                <a:spcPts val="0"/>
              </a:spcBef>
              <a:spcAft>
                <a:spcPts val="0"/>
              </a:spcAft>
              <a:buSzPts val="3600"/>
              <a:buFont typeface="Krona One"/>
              <a:buNone/>
              <a:defRPr sz="3600">
                <a:latin typeface="Krona One"/>
                <a:ea typeface="Krona One"/>
                <a:cs typeface="Krona One"/>
                <a:sym typeface="Krona One"/>
              </a:defRPr>
            </a:lvl5pPr>
            <a:lvl6pPr lvl="5" algn="ctr" rtl="0">
              <a:spcBef>
                <a:spcPts val="0"/>
              </a:spcBef>
              <a:spcAft>
                <a:spcPts val="0"/>
              </a:spcAft>
              <a:buSzPts val="3600"/>
              <a:buFont typeface="Krona One"/>
              <a:buNone/>
              <a:defRPr sz="3600">
                <a:latin typeface="Krona One"/>
                <a:ea typeface="Krona One"/>
                <a:cs typeface="Krona One"/>
                <a:sym typeface="Krona One"/>
              </a:defRPr>
            </a:lvl6pPr>
            <a:lvl7pPr lvl="6" algn="ctr" rtl="0">
              <a:spcBef>
                <a:spcPts val="0"/>
              </a:spcBef>
              <a:spcAft>
                <a:spcPts val="0"/>
              </a:spcAft>
              <a:buSzPts val="3600"/>
              <a:buFont typeface="Krona One"/>
              <a:buNone/>
              <a:defRPr sz="3600">
                <a:latin typeface="Krona One"/>
                <a:ea typeface="Krona One"/>
                <a:cs typeface="Krona One"/>
                <a:sym typeface="Krona One"/>
              </a:defRPr>
            </a:lvl7pPr>
            <a:lvl8pPr lvl="7" algn="ctr" rtl="0">
              <a:spcBef>
                <a:spcPts val="0"/>
              </a:spcBef>
              <a:spcAft>
                <a:spcPts val="0"/>
              </a:spcAft>
              <a:buSzPts val="3600"/>
              <a:buFont typeface="Krona One"/>
              <a:buNone/>
              <a:defRPr sz="3600">
                <a:latin typeface="Krona One"/>
                <a:ea typeface="Krona One"/>
                <a:cs typeface="Krona One"/>
                <a:sym typeface="Krona One"/>
              </a:defRPr>
            </a:lvl8pPr>
            <a:lvl9pPr lvl="8" algn="ctr" rtl="0">
              <a:spcBef>
                <a:spcPts val="0"/>
              </a:spcBef>
              <a:spcAft>
                <a:spcPts val="0"/>
              </a:spcAft>
              <a:buSzPts val="3600"/>
              <a:buFont typeface="Krona One"/>
              <a:buNone/>
              <a:defRPr sz="3600">
                <a:latin typeface="Krona One"/>
                <a:ea typeface="Krona One"/>
                <a:cs typeface="Krona One"/>
                <a:sym typeface="Krona One"/>
              </a:defRPr>
            </a:lvl9pPr>
          </a:lstStyle>
          <a:p>
            <a:r>
              <a:t>xx%</a:t>
            </a:r>
          </a:p>
        </p:txBody>
      </p:sp>
      <p:sp>
        <p:nvSpPr>
          <p:cNvPr id="800" name="Google Shape;800;p30"/>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801" name="Google Shape;801;p30"/>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grpSp>
        <p:nvGrpSpPr>
          <p:cNvPr id="802" name="Google Shape;802;p30"/>
          <p:cNvGrpSpPr/>
          <p:nvPr/>
        </p:nvGrpSpPr>
        <p:grpSpPr>
          <a:xfrm>
            <a:off x="420980" y="279850"/>
            <a:ext cx="889188" cy="850225"/>
            <a:chOff x="420980" y="279850"/>
            <a:chExt cx="889188" cy="850225"/>
          </a:xfrm>
        </p:grpSpPr>
        <p:sp>
          <p:nvSpPr>
            <p:cNvPr id="803" name="Google Shape;803;p30"/>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0"/>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0"/>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0"/>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0"/>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0"/>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0"/>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0"/>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0"/>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0"/>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0"/>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0"/>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0"/>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0"/>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9"/>
        <p:cNvGrpSpPr/>
        <p:nvPr/>
      </p:nvGrpSpPr>
      <p:grpSpPr>
        <a:xfrm>
          <a:off x="0" y="0"/>
          <a:ext cx="0" cy="0"/>
          <a:chOff x="0" y="0"/>
          <a:chExt cx="0" cy="0"/>
        </a:xfrm>
      </p:grpSpPr>
      <p:sp>
        <p:nvSpPr>
          <p:cNvPr id="110" name="Google Shape;110;p4"/>
          <p:cNvSpPr/>
          <p:nvPr/>
        </p:nvSpPr>
        <p:spPr>
          <a:xfrm>
            <a:off x="-525350" y="-1701475"/>
            <a:ext cx="3019500" cy="301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txBox="1">
            <a:spLocks noGrp="1"/>
          </p:cNvSpPr>
          <p:nvPr>
            <p:ph type="body" idx="1"/>
          </p:nvPr>
        </p:nvSpPr>
        <p:spPr>
          <a:xfrm>
            <a:off x="720000" y="1781175"/>
            <a:ext cx="7704000" cy="2787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2" name="Google Shape;112;p4"/>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113" name="Google Shape;113;p4"/>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114" name="Google Shape;114;p4"/>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one column 2">
  <p:cSld name="CUSTOM_5">
    <p:spTree>
      <p:nvGrpSpPr>
        <p:cNvPr id="1" name="Shape 845"/>
        <p:cNvGrpSpPr/>
        <p:nvPr/>
      </p:nvGrpSpPr>
      <p:grpSpPr>
        <a:xfrm>
          <a:off x="0" y="0"/>
          <a:ext cx="0" cy="0"/>
          <a:chOff x="0" y="0"/>
          <a:chExt cx="0" cy="0"/>
        </a:xfrm>
      </p:grpSpPr>
      <p:sp>
        <p:nvSpPr>
          <p:cNvPr id="846" name="Google Shape;846;p31"/>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719986" y="4470975"/>
            <a:ext cx="7704043"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txBox="1">
            <a:spLocks noGrp="1"/>
          </p:cNvSpPr>
          <p:nvPr>
            <p:ph type="title"/>
          </p:nvPr>
        </p:nvSpPr>
        <p:spPr>
          <a:xfrm>
            <a:off x="720000" y="521225"/>
            <a:ext cx="7100100" cy="120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849" name="Google Shape;849;p31"/>
          <p:cNvSpPr txBox="1">
            <a:spLocks noGrp="1"/>
          </p:cNvSpPr>
          <p:nvPr>
            <p:ph type="subTitle" idx="1"/>
          </p:nvPr>
        </p:nvSpPr>
        <p:spPr>
          <a:xfrm>
            <a:off x="3000625" y="2266875"/>
            <a:ext cx="3304800" cy="110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63238"/>
              </a:buClr>
              <a:buSzPts val="1600"/>
              <a:buNone/>
              <a:defRPr sz="1600">
                <a:solidFill>
                  <a:srgbClr val="263238"/>
                </a:solidFill>
              </a:defRPr>
            </a:lvl1pPr>
            <a:lvl2pPr lvl="1" rtl="0">
              <a:spcBef>
                <a:spcPts val="1600"/>
              </a:spcBef>
              <a:spcAft>
                <a:spcPts val="0"/>
              </a:spcAft>
              <a:buClr>
                <a:srgbClr val="263238"/>
              </a:buClr>
              <a:buSzPts val="1400"/>
              <a:buNone/>
              <a:defRPr>
                <a:solidFill>
                  <a:srgbClr val="263238"/>
                </a:solidFill>
              </a:defRPr>
            </a:lvl2pPr>
            <a:lvl3pPr lvl="2" rtl="0">
              <a:spcBef>
                <a:spcPts val="1600"/>
              </a:spcBef>
              <a:spcAft>
                <a:spcPts val="0"/>
              </a:spcAft>
              <a:buClr>
                <a:srgbClr val="263238"/>
              </a:buClr>
              <a:buSzPts val="1400"/>
              <a:buNone/>
              <a:defRPr>
                <a:solidFill>
                  <a:srgbClr val="263238"/>
                </a:solidFill>
              </a:defRPr>
            </a:lvl3pPr>
            <a:lvl4pPr lvl="3" rtl="0">
              <a:spcBef>
                <a:spcPts val="1600"/>
              </a:spcBef>
              <a:spcAft>
                <a:spcPts val="0"/>
              </a:spcAft>
              <a:buClr>
                <a:srgbClr val="263238"/>
              </a:buClr>
              <a:buSzPts val="1400"/>
              <a:buNone/>
              <a:defRPr>
                <a:solidFill>
                  <a:srgbClr val="263238"/>
                </a:solidFill>
              </a:defRPr>
            </a:lvl4pPr>
            <a:lvl5pPr lvl="4" rtl="0">
              <a:spcBef>
                <a:spcPts val="1600"/>
              </a:spcBef>
              <a:spcAft>
                <a:spcPts val="0"/>
              </a:spcAft>
              <a:buClr>
                <a:srgbClr val="263238"/>
              </a:buClr>
              <a:buSzPts val="1400"/>
              <a:buNone/>
              <a:defRPr>
                <a:solidFill>
                  <a:srgbClr val="263238"/>
                </a:solidFill>
              </a:defRPr>
            </a:lvl5pPr>
            <a:lvl6pPr lvl="5" rtl="0">
              <a:spcBef>
                <a:spcPts val="1600"/>
              </a:spcBef>
              <a:spcAft>
                <a:spcPts val="0"/>
              </a:spcAft>
              <a:buClr>
                <a:srgbClr val="263238"/>
              </a:buClr>
              <a:buSzPts val="1400"/>
              <a:buNone/>
              <a:defRPr>
                <a:solidFill>
                  <a:srgbClr val="263238"/>
                </a:solidFill>
              </a:defRPr>
            </a:lvl6pPr>
            <a:lvl7pPr lvl="6" rtl="0">
              <a:spcBef>
                <a:spcPts val="1600"/>
              </a:spcBef>
              <a:spcAft>
                <a:spcPts val="0"/>
              </a:spcAft>
              <a:buClr>
                <a:srgbClr val="263238"/>
              </a:buClr>
              <a:buSzPts val="1400"/>
              <a:buNone/>
              <a:defRPr>
                <a:solidFill>
                  <a:srgbClr val="263238"/>
                </a:solidFill>
              </a:defRPr>
            </a:lvl7pPr>
            <a:lvl8pPr lvl="7" rtl="0">
              <a:spcBef>
                <a:spcPts val="1600"/>
              </a:spcBef>
              <a:spcAft>
                <a:spcPts val="0"/>
              </a:spcAft>
              <a:buClr>
                <a:srgbClr val="263238"/>
              </a:buClr>
              <a:buSzPts val="1400"/>
              <a:buNone/>
              <a:defRPr>
                <a:solidFill>
                  <a:srgbClr val="263238"/>
                </a:solidFill>
              </a:defRPr>
            </a:lvl8pPr>
            <a:lvl9pPr lvl="8" rtl="0">
              <a:spcBef>
                <a:spcPts val="1600"/>
              </a:spcBef>
              <a:spcAft>
                <a:spcPts val="1600"/>
              </a:spcAft>
              <a:buClr>
                <a:srgbClr val="263238"/>
              </a:buClr>
              <a:buSzPts val="1400"/>
              <a:buNone/>
              <a:defRPr>
                <a:solidFill>
                  <a:srgbClr val="263238"/>
                </a:solidFill>
              </a:defRPr>
            </a:lvl9pPr>
          </a:lstStyle>
          <a:p>
            <a:endParaRPr/>
          </a:p>
        </p:txBody>
      </p:sp>
      <p:sp>
        <p:nvSpPr>
          <p:cNvPr id="850" name="Google Shape;850;p31"/>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851" name="Google Shape;851;p31"/>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s">
  <p:cSld name="CUSTOM_6">
    <p:spTree>
      <p:nvGrpSpPr>
        <p:cNvPr id="1" name="Shape 852"/>
        <p:cNvGrpSpPr/>
        <p:nvPr/>
      </p:nvGrpSpPr>
      <p:grpSpPr>
        <a:xfrm>
          <a:off x="0" y="0"/>
          <a:ext cx="0" cy="0"/>
          <a:chOff x="0" y="0"/>
          <a:chExt cx="0" cy="0"/>
        </a:xfrm>
      </p:grpSpPr>
      <p:sp>
        <p:nvSpPr>
          <p:cNvPr id="853" name="Google Shape;853;p32"/>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txBox="1">
            <a:spLocks noGrp="1"/>
          </p:cNvSpPr>
          <p:nvPr>
            <p:ph type="title"/>
          </p:nvPr>
        </p:nvSpPr>
        <p:spPr>
          <a:xfrm>
            <a:off x="720000" y="521225"/>
            <a:ext cx="2656800" cy="624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856" name="Google Shape;856;p32"/>
          <p:cNvSpPr txBox="1">
            <a:spLocks noGrp="1"/>
          </p:cNvSpPr>
          <p:nvPr>
            <p:ph type="title" idx="2" hasCustomPrompt="1"/>
          </p:nvPr>
        </p:nvSpPr>
        <p:spPr>
          <a:xfrm>
            <a:off x="5221650" y="540000"/>
            <a:ext cx="3202500" cy="1049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857" name="Google Shape;857;p32"/>
          <p:cNvSpPr txBox="1">
            <a:spLocks noGrp="1"/>
          </p:cNvSpPr>
          <p:nvPr>
            <p:ph type="subTitle" idx="1"/>
          </p:nvPr>
        </p:nvSpPr>
        <p:spPr>
          <a:xfrm>
            <a:off x="5221650" y="1424728"/>
            <a:ext cx="3061200" cy="363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858" name="Google Shape;858;p32"/>
          <p:cNvSpPr txBox="1">
            <a:spLocks noGrp="1"/>
          </p:cNvSpPr>
          <p:nvPr>
            <p:ph type="title" idx="3" hasCustomPrompt="1"/>
          </p:nvPr>
        </p:nvSpPr>
        <p:spPr>
          <a:xfrm>
            <a:off x="5221650" y="1947442"/>
            <a:ext cx="3202500" cy="1049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859" name="Google Shape;859;p32"/>
          <p:cNvSpPr txBox="1">
            <a:spLocks noGrp="1"/>
          </p:cNvSpPr>
          <p:nvPr>
            <p:ph type="subTitle" idx="4"/>
          </p:nvPr>
        </p:nvSpPr>
        <p:spPr>
          <a:xfrm>
            <a:off x="5221650" y="2832170"/>
            <a:ext cx="3061200" cy="363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860" name="Google Shape;860;p32"/>
          <p:cNvSpPr txBox="1">
            <a:spLocks noGrp="1"/>
          </p:cNvSpPr>
          <p:nvPr>
            <p:ph type="title" idx="5" hasCustomPrompt="1"/>
          </p:nvPr>
        </p:nvSpPr>
        <p:spPr>
          <a:xfrm>
            <a:off x="5221650" y="3354897"/>
            <a:ext cx="3202500" cy="1049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
        <p:nvSpPr>
          <p:cNvPr id="861" name="Google Shape;861;p32"/>
          <p:cNvSpPr txBox="1">
            <a:spLocks noGrp="1"/>
          </p:cNvSpPr>
          <p:nvPr>
            <p:ph type="subTitle" idx="6"/>
          </p:nvPr>
        </p:nvSpPr>
        <p:spPr>
          <a:xfrm>
            <a:off x="5221650" y="4239625"/>
            <a:ext cx="3061200" cy="363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862" name="Google Shape;862;p32"/>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863" name="Google Shape;863;p32"/>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864"/>
        <p:cNvGrpSpPr/>
        <p:nvPr/>
      </p:nvGrpSpPr>
      <p:grpSpPr>
        <a:xfrm>
          <a:off x="0" y="0"/>
          <a:ext cx="0" cy="0"/>
          <a:chOff x="0" y="0"/>
          <a:chExt cx="0" cy="0"/>
        </a:xfrm>
      </p:grpSpPr>
      <p:sp>
        <p:nvSpPr>
          <p:cNvPr id="865" name="Google Shape;865;p33"/>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txBox="1">
            <a:spLocks noGrp="1"/>
          </p:cNvSpPr>
          <p:nvPr>
            <p:ph type="title"/>
          </p:nvPr>
        </p:nvSpPr>
        <p:spPr>
          <a:xfrm>
            <a:off x="720000" y="521225"/>
            <a:ext cx="4622700" cy="63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868" name="Google Shape;868;p33"/>
          <p:cNvSpPr txBox="1">
            <a:spLocks noGrp="1"/>
          </p:cNvSpPr>
          <p:nvPr>
            <p:ph type="subTitle" idx="1"/>
          </p:nvPr>
        </p:nvSpPr>
        <p:spPr>
          <a:xfrm>
            <a:off x="4572000" y="1469575"/>
            <a:ext cx="2929800" cy="3099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63238"/>
              </a:buClr>
              <a:buSzPts val="1400"/>
              <a:buNone/>
              <a:defRPr sz="1400">
                <a:solidFill>
                  <a:srgbClr val="263238"/>
                </a:solidFill>
              </a:defRPr>
            </a:lvl1pPr>
            <a:lvl2pPr lvl="1" rtl="0">
              <a:spcBef>
                <a:spcPts val="1600"/>
              </a:spcBef>
              <a:spcAft>
                <a:spcPts val="0"/>
              </a:spcAft>
              <a:buClr>
                <a:srgbClr val="263238"/>
              </a:buClr>
              <a:buSzPts val="1400"/>
              <a:buNone/>
              <a:defRPr>
                <a:solidFill>
                  <a:srgbClr val="263238"/>
                </a:solidFill>
              </a:defRPr>
            </a:lvl2pPr>
            <a:lvl3pPr lvl="2" rtl="0">
              <a:spcBef>
                <a:spcPts val="1600"/>
              </a:spcBef>
              <a:spcAft>
                <a:spcPts val="0"/>
              </a:spcAft>
              <a:buClr>
                <a:srgbClr val="263238"/>
              </a:buClr>
              <a:buSzPts val="1400"/>
              <a:buNone/>
              <a:defRPr>
                <a:solidFill>
                  <a:srgbClr val="263238"/>
                </a:solidFill>
              </a:defRPr>
            </a:lvl3pPr>
            <a:lvl4pPr lvl="3" rtl="0">
              <a:spcBef>
                <a:spcPts val="1600"/>
              </a:spcBef>
              <a:spcAft>
                <a:spcPts val="0"/>
              </a:spcAft>
              <a:buClr>
                <a:srgbClr val="263238"/>
              </a:buClr>
              <a:buSzPts val="1400"/>
              <a:buNone/>
              <a:defRPr>
                <a:solidFill>
                  <a:srgbClr val="263238"/>
                </a:solidFill>
              </a:defRPr>
            </a:lvl4pPr>
            <a:lvl5pPr lvl="4" rtl="0">
              <a:spcBef>
                <a:spcPts val="1600"/>
              </a:spcBef>
              <a:spcAft>
                <a:spcPts val="0"/>
              </a:spcAft>
              <a:buClr>
                <a:srgbClr val="263238"/>
              </a:buClr>
              <a:buSzPts val="1400"/>
              <a:buNone/>
              <a:defRPr>
                <a:solidFill>
                  <a:srgbClr val="263238"/>
                </a:solidFill>
              </a:defRPr>
            </a:lvl5pPr>
            <a:lvl6pPr lvl="5" rtl="0">
              <a:spcBef>
                <a:spcPts val="1600"/>
              </a:spcBef>
              <a:spcAft>
                <a:spcPts val="0"/>
              </a:spcAft>
              <a:buClr>
                <a:srgbClr val="263238"/>
              </a:buClr>
              <a:buSzPts val="1400"/>
              <a:buNone/>
              <a:defRPr>
                <a:solidFill>
                  <a:srgbClr val="263238"/>
                </a:solidFill>
              </a:defRPr>
            </a:lvl6pPr>
            <a:lvl7pPr lvl="6" rtl="0">
              <a:spcBef>
                <a:spcPts val="1600"/>
              </a:spcBef>
              <a:spcAft>
                <a:spcPts val="0"/>
              </a:spcAft>
              <a:buClr>
                <a:srgbClr val="263238"/>
              </a:buClr>
              <a:buSzPts val="1400"/>
              <a:buNone/>
              <a:defRPr>
                <a:solidFill>
                  <a:srgbClr val="263238"/>
                </a:solidFill>
              </a:defRPr>
            </a:lvl7pPr>
            <a:lvl8pPr lvl="7" rtl="0">
              <a:spcBef>
                <a:spcPts val="1600"/>
              </a:spcBef>
              <a:spcAft>
                <a:spcPts val="0"/>
              </a:spcAft>
              <a:buClr>
                <a:srgbClr val="263238"/>
              </a:buClr>
              <a:buSzPts val="1400"/>
              <a:buNone/>
              <a:defRPr>
                <a:solidFill>
                  <a:srgbClr val="263238"/>
                </a:solidFill>
              </a:defRPr>
            </a:lvl8pPr>
            <a:lvl9pPr lvl="8" rtl="0">
              <a:spcBef>
                <a:spcPts val="1600"/>
              </a:spcBef>
              <a:spcAft>
                <a:spcPts val="1600"/>
              </a:spcAft>
              <a:buClr>
                <a:srgbClr val="263238"/>
              </a:buClr>
              <a:buSzPts val="1400"/>
              <a:buNone/>
              <a:defRPr>
                <a:solidFill>
                  <a:srgbClr val="263238"/>
                </a:solidFill>
              </a:defRPr>
            </a:lvl9pPr>
          </a:lstStyle>
          <a:p>
            <a:endParaRPr/>
          </a:p>
        </p:txBody>
      </p:sp>
      <p:sp>
        <p:nvSpPr>
          <p:cNvPr id="869" name="Google Shape;869;p33"/>
          <p:cNvSpPr txBox="1">
            <a:spLocks noGrp="1"/>
          </p:cNvSpPr>
          <p:nvPr>
            <p:ph type="subTitle" idx="2"/>
          </p:nvPr>
        </p:nvSpPr>
        <p:spPr>
          <a:xfrm>
            <a:off x="720000" y="1469575"/>
            <a:ext cx="2929800" cy="2165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63238"/>
              </a:buClr>
              <a:buSzPts val="1400"/>
              <a:buNone/>
              <a:defRPr sz="1400">
                <a:solidFill>
                  <a:srgbClr val="263238"/>
                </a:solidFill>
              </a:defRPr>
            </a:lvl1pPr>
            <a:lvl2pPr lvl="1" rtl="0">
              <a:spcBef>
                <a:spcPts val="1600"/>
              </a:spcBef>
              <a:spcAft>
                <a:spcPts val="0"/>
              </a:spcAft>
              <a:buClr>
                <a:srgbClr val="263238"/>
              </a:buClr>
              <a:buSzPts val="1400"/>
              <a:buNone/>
              <a:defRPr>
                <a:solidFill>
                  <a:srgbClr val="263238"/>
                </a:solidFill>
              </a:defRPr>
            </a:lvl2pPr>
            <a:lvl3pPr lvl="2" rtl="0">
              <a:spcBef>
                <a:spcPts val="1600"/>
              </a:spcBef>
              <a:spcAft>
                <a:spcPts val="0"/>
              </a:spcAft>
              <a:buClr>
                <a:srgbClr val="263238"/>
              </a:buClr>
              <a:buSzPts val="1400"/>
              <a:buNone/>
              <a:defRPr>
                <a:solidFill>
                  <a:srgbClr val="263238"/>
                </a:solidFill>
              </a:defRPr>
            </a:lvl3pPr>
            <a:lvl4pPr lvl="3" rtl="0">
              <a:spcBef>
                <a:spcPts val="1600"/>
              </a:spcBef>
              <a:spcAft>
                <a:spcPts val="0"/>
              </a:spcAft>
              <a:buClr>
                <a:srgbClr val="263238"/>
              </a:buClr>
              <a:buSzPts val="1400"/>
              <a:buNone/>
              <a:defRPr>
                <a:solidFill>
                  <a:srgbClr val="263238"/>
                </a:solidFill>
              </a:defRPr>
            </a:lvl4pPr>
            <a:lvl5pPr lvl="4" rtl="0">
              <a:spcBef>
                <a:spcPts val="1600"/>
              </a:spcBef>
              <a:spcAft>
                <a:spcPts val="0"/>
              </a:spcAft>
              <a:buClr>
                <a:srgbClr val="263238"/>
              </a:buClr>
              <a:buSzPts val="1400"/>
              <a:buNone/>
              <a:defRPr>
                <a:solidFill>
                  <a:srgbClr val="263238"/>
                </a:solidFill>
              </a:defRPr>
            </a:lvl5pPr>
            <a:lvl6pPr lvl="5" rtl="0">
              <a:spcBef>
                <a:spcPts val="1600"/>
              </a:spcBef>
              <a:spcAft>
                <a:spcPts val="0"/>
              </a:spcAft>
              <a:buClr>
                <a:srgbClr val="263238"/>
              </a:buClr>
              <a:buSzPts val="1400"/>
              <a:buNone/>
              <a:defRPr>
                <a:solidFill>
                  <a:srgbClr val="263238"/>
                </a:solidFill>
              </a:defRPr>
            </a:lvl6pPr>
            <a:lvl7pPr lvl="6" rtl="0">
              <a:spcBef>
                <a:spcPts val="1600"/>
              </a:spcBef>
              <a:spcAft>
                <a:spcPts val="0"/>
              </a:spcAft>
              <a:buClr>
                <a:srgbClr val="263238"/>
              </a:buClr>
              <a:buSzPts val="1400"/>
              <a:buNone/>
              <a:defRPr>
                <a:solidFill>
                  <a:srgbClr val="263238"/>
                </a:solidFill>
              </a:defRPr>
            </a:lvl7pPr>
            <a:lvl8pPr lvl="7" rtl="0">
              <a:spcBef>
                <a:spcPts val="1600"/>
              </a:spcBef>
              <a:spcAft>
                <a:spcPts val="0"/>
              </a:spcAft>
              <a:buClr>
                <a:srgbClr val="263238"/>
              </a:buClr>
              <a:buSzPts val="1400"/>
              <a:buNone/>
              <a:defRPr>
                <a:solidFill>
                  <a:srgbClr val="263238"/>
                </a:solidFill>
              </a:defRPr>
            </a:lvl8pPr>
            <a:lvl9pPr lvl="8" rtl="0">
              <a:spcBef>
                <a:spcPts val="1600"/>
              </a:spcBef>
              <a:spcAft>
                <a:spcPts val="1600"/>
              </a:spcAft>
              <a:buClr>
                <a:srgbClr val="263238"/>
              </a:buClr>
              <a:buSzPts val="1400"/>
              <a:buNone/>
              <a:defRPr>
                <a:solidFill>
                  <a:srgbClr val="263238"/>
                </a:solidFill>
              </a:defRPr>
            </a:lvl9pPr>
          </a:lstStyle>
          <a:p>
            <a:endParaRPr/>
          </a:p>
        </p:txBody>
      </p:sp>
      <p:sp>
        <p:nvSpPr>
          <p:cNvPr id="870" name="Google Shape;870;p33"/>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871" name="Google Shape;871;p33"/>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
        <p:nvSpPr>
          <p:cNvPr id="872" name="Google Shape;872;p33"/>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CUSTOM_8_1">
    <p:spTree>
      <p:nvGrpSpPr>
        <p:cNvPr id="1" name="Shape 873"/>
        <p:cNvGrpSpPr/>
        <p:nvPr/>
      </p:nvGrpSpPr>
      <p:grpSpPr>
        <a:xfrm>
          <a:off x="0" y="0"/>
          <a:ext cx="0" cy="0"/>
          <a:chOff x="0" y="0"/>
          <a:chExt cx="0" cy="0"/>
        </a:xfrm>
      </p:grpSpPr>
      <p:sp>
        <p:nvSpPr>
          <p:cNvPr id="874" name="Google Shape;874;p34"/>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txBox="1">
            <a:spLocks noGrp="1"/>
          </p:cNvSpPr>
          <p:nvPr>
            <p:ph type="title"/>
          </p:nvPr>
        </p:nvSpPr>
        <p:spPr>
          <a:xfrm>
            <a:off x="720000" y="521225"/>
            <a:ext cx="7704000" cy="1058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000"/>
              <a:buNone/>
              <a:defRPr sz="3000">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876" name="Google Shape;876;p34"/>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877" name="Google Shape;877;p34"/>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878"/>
        <p:cNvGrpSpPr/>
        <p:nvPr/>
      </p:nvGrpSpPr>
      <p:grpSpPr>
        <a:xfrm>
          <a:off x="0" y="0"/>
          <a:ext cx="0" cy="0"/>
          <a:chOff x="0" y="0"/>
          <a:chExt cx="0" cy="0"/>
        </a:xfrm>
      </p:grpSpPr>
      <p:sp>
        <p:nvSpPr>
          <p:cNvPr id="879" name="Google Shape;879;p3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 name="Google Shape;880;p35"/>
          <p:cNvGrpSpPr/>
          <p:nvPr/>
        </p:nvGrpSpPr>
        <p:grpSpPr>
          <a:xfrm>
            <a:off x="830392" y="1191256"/>
            <a:ext cx="745763" cy="45826"/>
            <a:chOff x="4580561" y="2589004"/>
            <a:chExt cx="1064464" cy="25200"/>
          </a:xfrm>
        </p:grpSpPr>
        <p:sp>
          <p:nvSpPr>
            <p:cNvPr id="881" name="Google Shape;881;p3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3" name="Google Shape;883;p3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84" name="Google Shape;884;p3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85" name="Google Shape;885;p3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sp>
        <p:nvSpPr>
          <p:cNvPr id="116" name="Google Shape;116;p5"/>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719986" y="4470975"/>
            <a:ext cx="7704043"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txBox="1">
            <a:spLocks noGrp="1"/>
          </p:cNvSpPr>
          <p:nvPr>
            <p:ph type="subTitle" idx="1"/>
          </p:nvPr>
        </p:nvSpPr>
        <p:spPr>
          <a:xfrm>
            <a:off x="1601700" y="2703950"/>
            <a:ext cx="29703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9" name="Google Shape;119;p5"/>
          <p:cNvSpPr txBox="1">
            <a:spLocks noGrp="1"/>
          </p:cNvSpPr>
          <p:nvPr>
            <p:ph type="subTitle" idx="2"/>
          </p:nvPr>
        </p:nvSpPr>
        <p:spPr>
          <a:xfrm>
            <a:off x="1601700" y="3079350"/>
            <a:ext cx="2970300" cy="993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0" name="Google Shape;120;p5"/>
          <p:cNvSpPr txBox="1">
            <a:spLocks noGrp="1"/>
          </p:cNvSpPr>
          <p:nvPr>
            <p:ph type="title"/>
          </p:nvPr>
        </p:nvSpPr>
        <p:spPr>
          <a:xfrm>
            <a:off x="720000" y="521225"/>
            <a:ext cx="6507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121" name="Google Shape;121;p5"/>
          <p:cNvSpPr txBox="1">
            <a:spLocks noGrp="1"/>
          </p:cNvSpPr>
          <p:nvPr>
            <p:ph type="subTitle" idx="3"/>
          </p:nvPr>
        </p:nvSpPr>
        <p:spPr>
          <a:xfrm>
            <a:off x="5240850" y="2703950"/>
            <a:ext cx="2970300" cy="3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800"/>
              <a:buFont typeface="Krona One"/>
              <a:buNone/>
              <a:defRPr>
                <a:solidFill>
                  <a:schemeClr val="accent1"/>
                </a:solidFill>
                <a:latin typeface="Krona One"/>
                <a:ea typeface="Krona One"/>
                <a:cs typeface="Krona One"/>
                <a:sym typeface="Krona 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2" name="Google Shape;122;p5"/>
          <p:cNvSpPr txBox="1">
            <a:spLocks noGrp="1"/>
          </p:cNvSpPr>
          <p:nvPr>
            <p:ph type="subTitle" idx="4"/>
          </p:nvPr>
        </p:nvSpPr>
        <p:spPr>
          <a:xfrm>
            <a:off x="5240850" y="3079350"/>
            <a:ext cx="2970300" cy="993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 name="Google Shape;123;p5"/>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124" name="Google Shape;124;p5"/>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2185650" y="521225"/>
            <a:ext cx="4772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4094"/>
              </a:buClr>
              <a:buSzPts val="3200"/>
              <a:buNone/>
              <a:defRPr>
                <a:solidFill>
                  <a:srgbClr val="FF4094"/>
                </a:solidFill>
              </a:defRPr>
            </a:lvl1pPr>
            <a:lvl2pPr lvl="1" algn="ctr" rtl="0">
              <a:spcBef>
                <a:spcPts val="0"/>
              </a:spcBef>
              <a:spcAft>
                <a:spcPts val="0"/>
              </a:spcAft>
              <a:buSzPts val="2800"/>
              <a:buNone/>
              <a:defRPr>
                <a:latin typeface="Manjari"/>
                <a:ea typeface="Manjari"/>
                <a:cs typeface="Manjari"/>
                <a:sym typeface="Manjari"/>
              </a:defRPr>
            </a:lvl2pPr>
            <a:lvl3pPr lvl="2" algn="ctr" rtl="0">
              <a:spcBef>
                <a:spcPts val="0"/>
              </a:spcBef>
              <a:spcAft>
                <a:spcPts val="0"/>
              </a:spcAft>
              <a:buSzPts val="2800"/>
              <a:buNone/>
              <a:defRPr>
                <a:latin typeface="Manjari"/>
                <a:ea typeface="Manjari"/>
                <a:cs typeface="Manjari"/>
                <a:sym typeface="Manjari"/>
              </a:defRPr>
            </a:lvl3pPr>
            <a:lvl4pPr lvl="3" algn="ctr" rtl="0">
              <a:spcBef>
                <a:spcPts val="0"/>
              </a:spcBef>
              <a:spcAft>
                <a:spcPts val="0"/>
              </a:spcAft>
              <a:buSzPts val="2800"/>
              <a:buNone/>
              <a:defRPr>
                <a:latin typeface="Manjari"/>
                <a:ea typeface="Manjari"/>
                <a:cs typeface="Manjari"/>
                <a:sym typeface="Manjari"/>
              </a:defRPr>
            </a:lvl4pPr>
            <a:lvl5pPr lvl="4" algn="ctr" rtl="0">
              <a:spcBef>
                <a:spcPts val="0"/>
              </a:spcBef>
              <a:spcAft>
                <a:spcPts val="0"/>
              </a:spcAft>
              <a:buSzPts val="2800"/>
              <a:buNone/>
              <a:defRPr>
                <a:latin typeface="Manjari"/>
                <a:ea typeface="Manjari"/>
                <a:cs typeface="Manjari"/>
                <a:sym typeface="Manjari"/>
              </a:defRPr>
            </a:lvl5pPr>
            <a:lvl6pPr lvl="5" algn="ctr" rtl="0">
              <a:spcBef>
                <a:spcPts val="0"/>
              </a:spcBef>
              <a:spcAft>
                <a:spcPts val="0"/>
              </a:spcAft>
              <a:buSzPts val="2800"/>
              <a:buNone/>
              <a:defRPr>
                <a:latin typeface="Manjari"/>
                <a:ea typeface="Manjari"/>
                <a:cs typeface="Manjari"/>
                <a:sym typeface="Manjari"/>
              </a:defRPr>
            </a:lvl6pPr>
            <a:lvl7pPr lvl="6" algn="ctr" rtl="0">
              <a:spcBef>
                <a:spcPts val="0"/>
              </a:spcBef>
              <a:spcAft>
                <a:spcPts val="0"/>
              </a:spcAft>
              <a:buSzPts val="2800"/>
              <a:buNone/>
              <a:defRPr>
                <a:latin typeface="Manjari"/>
                <a:ea typeface="Manjari"/>
                <a:cs typeface="Manjari"/>
                <a:sym typeface="Manjari"/>
              </a:defRPr>
            </a:lvl7pPr>
            <a:lvl8pPr lvl="7" algn="ctr" rtl="0">
              <a:spcBef>
                <a:spcPts val="0"/>
              </a:spcBef>
              <a:spcAft>
                <a:spcPts val="0"/>
              </a:spcAft>
              <a:buSzPts val="2800"/>
              <a:buNone/>
              <a:defRPr>
                <a:latin typeface="Manjari"/>
                <a:ea typeface="Manjari"/>
                <a:cs typeface="Manjari"/>
                <a:sym typeface="Manjari"/>
              </a:defRPr>
            </a:lvl8pPr>
            <a:lvl9pPr lvl="8" algn="ctr" rtl="0">
              <a:spcBef>
                <a:spcPts val="0"/>
              </a:spcBef>
              <a:spcAft>
                <a:spcPts val="0"/>
              </a:spcAft>
              <a:buSzPts val="2800"/>
              <a:buNone/>
              <a:defRPr>
                <a:latin typeface="Manjari"/>
                <a:ea typeface="Manjari"/>
                <a:cs typeface="Manjari"/>
                <a:sym typeface="Manjari"/>
              </a:defRPr>
            </a:lvl9pPr>
          </a:lstStyle>
          <a:p>
            <a:endParaRPr/>
          </a:p>
        </p:txBody>
      </p:sp>
      <p:grpSp>
        <p:nvGrpSpPr>
          <p:cNvPr id="127" name="Google Shape;127;p6"/>
          <p:cNvGrpSpPr/>
          <p:nvPr/>
        </p:nvGrpSpPr>
        <p:grpSpPr>
          <a:xfrm>
            <a:off x="420980" y="279850"/>
            <a:ext cx="889188" cy="850225"/>
            <a:chOff x="420980" y="279850"/>
            <a:chExt cx="889188" cy="850225"/>
          </a:xfrm>
        </p:grpSpPr>
        <p:sp>
          <p:nvSpPr>
            <p:cNvPr id="128" name="Google Shape;128;p6"/>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6"/>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172" name="Google Shape;172;p6"/>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sp>
        <p:nvSpPr>
          <p:cNvPr id="174" name="Google Shape;174;p7"/>
          <p:cNvSpPr/>
          <p:nvPr/>
        </p:nvSpPr>
        <p:spPr>
          <a:xfrm>
            <a:off x="3" y="-4025"/>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719986" y="4470975"/>
            <a:ext cx="7704043"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txBox="1">
            <a:spLocks noGrp="1"/>
          </p:cNvSpPr>
          <p:nvPr>
            <p:ph type="title"/>
          </p:nvPr>
        </p:nvSpPr>
        <p:spPr>
          <a:xfrm>
            <a:off x="720000" y="521225"/>
            <a:ext cx="5147400" cy="120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4094"/>
              </a:buClr>
              <a:buSzPts val="3200"/>
              <a:buNone/>
              <a:defRPr>
                <a:solidFill>
                  <a:srgbClr val="FF4094"/>
                </a:solidFill>
              </a:defRPr>
            </a:lvl1pPr>
            <a:lvl2pPr lvl="1" rtl="0">
              <a:spcBef>
                <a:spcPts val="0"/>
              </a:spcBef>
              <a:spcAft>
                <a:spcPts val="0"/>
              </a:spcAft>
              <a:buSzPts val="2800"/>
              <a:buNone/>
              <a:defRPr>
                <a:latin typeface="Manjari"/>
                <a:ea typeface="Manjari"/>
                <a:cs typeface="Manjari"/>
                <a:sym typeface="Manjari"/>
              </a:defRPr>
            </a:lvl2pPr>
            <a:lvl3pPr lvl="2" rtl="0">
              <a:spcBef>
                <a:spcPts val="0"/>
              </a:spcBef>
              <a:spcAft>
                <a:spcPts val="0"/>
              </a:spcAft>
              <a:buSzPts val="2800"/>
              <a:buNone/>
              <a:defRPr>
                <a:latin typeface="Manjari"/>
                <a:ea typeface="Manjari"/>
                <a:cs typeface="Manjari"/>
                <a:sym typeface="Manjari"/>
              </a:defRPr>
            </a:lvl3pPr>
            <a:lvl4pPr lvl="3" rtl="0">
              <a:spcBef>
                <a:spcPts val="0"/>
              </a:spcBef>
              <a:spcAft>
                <a:spcPts val="0"/>
              </a:spcAft>
              <a:buSzPts val="2800"/>
              <a:buNone/>
              <a:defRPr>
                <a:latin typeface="Manjari"/>
                <a:ea typeface="Manjari"/>
                <a:cs typeface="Manjari"/>
                <a:sym typeface="Manjari"/>
              </a:defRPr>
            </a:lvl4pPr>
            <a:lvl5pPr lvl="4" rtl="0">
              <a:spcBef>
                <a:spcPts val="0"/>
              </a:spcBef>
              <a:spcAft>
                <a:spcPts val="0"/>
              </a:spcAft>
              <a:buSzPts val="2800"/>
              <a:buNone/>
              <a:defRPr>
                <a:latin typeface="Manjari"/>
                <a:ea typeface="Manjari"/>
                <a:cs typeface="Manjari"/>
                <a:sym typeface="Manjari"/>
              </a:defRPr>
            </a:lvl5pPr>
            <a:lvl6pPr lvl="5" rtl="0">
              <a:spcBef>
                <a:spcPts val="0"/>
              </a:spcBef>
              <a:spcAft>
                <a:spcPts val="0"/>
              </a:spcAft>
              <a:buSzPts val="2800"/>
              <a:buNone/>
              <a:defRPr>
                <a:latin typeface="Manjari"/>
                <a:ea typeface="Manjari"/>
                <a:cs typeface="Manjari"/>
                <a:sym typeface="Manjari"/>
              </a:defRPr>
            </a:lvl6pPr>
            <a:lvl7pPr lvl="6" rtl="0">
              <a:spcBef>
                <a:spcPts val="0"/>
              </a:spcBef>
              <a:spcAft>
                <a:spcPts val="0"/>
              </a:spcAft>
              <a:buSzPts val="2800"/>
              <a:buNone/>
              <a:defRPr>
                <a:latin typeface="Manjari"/>
                <a:ea typeface="Manjari"/>
                <a:cs typeface="Manjari"/>
                <a:sym typeface="Manjari"/>
              </a:defRPr>
            </a:lvl7pPr>
            <a:lvl8pPr lvl="7" rtl="0">
              <a:spcBef>
                <a:spcPts val="0"/>
              </a:spcBef>
              <a:spcAft>
                <a:spcPts val="0"/>
              </a:spcAft>
              <a:buSzPts val="2800"/>
              <a:buNone/>
              <a:defRPr>
                <a:latin typeface="Manjari"/>
                <a:ea typeface="Manjari"/>
                <a:cs typeface="Manjari"/>
                <a:sym typeface="Manjari"/>
              </a:defRPr>
            </a:lvl8pPr>
            <a:lvl9pPr lvl="8" rtl="0">
              <a:spcBef>
                <a:spcPts val="0"/>
              </a:spcBef>
              <a:spcAft>
                <a:spcPts val="0"/>
              </a:spcAft>
              <a:buSzPts val="2800"/>
              <a:buNone/>
              <a:defRPr>
                <a:latin typeface="Manjari"/>
                <a:ea typeface="Manjari"/>
                <a:cs typeface="Manjari"/>
                <a:sym typeface="Manjari"/>
              </a:defRPr>
            </a:lvl9pPr>
          </a:lstStyle>
          <a:p>
            <a:endParaRPr/>
          </a:p>
        </p:txBody>
      </p:sp>
      <p:sp>
        <p:nvSpPr>
          <p:cNvPr id="177" name="Google Shape;177;p7"/>
          <p:cNvSpPr txBox="1">
            <a:spLocks noGrp="1"/>
          </p:cNvSpPr>
          <p:nvPr>
            <p:ph type="subTitle" idx="1"/>
          </p:nvPr>
        </p:nvSpPr>
        <p:spPr>
          <a:xfrm>
            <a:off x="3000625" y="2266875"/>
            <a:ext cx="4680600" cy="1619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63238"/>
              </a:buClr>
              <a:buSzPts val="1600"/>
              <a:buNone/>
              <a:defRPr sz="1600">
                <a:solidFill>
                  <a:srgbClr val="263238"/>
                </a:solidFill>
              </a:defRPr>
            </a:lvl1pPr>
            <a:lvl2pPr lvl="1" rtl="0">
              <a:spcBef>
                <a:spcPts val="1600"/>
              </a:spcBef>
              <a:spcAft>
                <a:spcPts val="0"/>
              </a:spcAft>
              <a:buClr>
                <a:srgbClr val="263238"/>
              </a:buClr>
              <a:buSzPts val="1400"/>
              <a:buNone/>
              <a:defRPr>
                <a:solidFill>
                  <a:srgbClr val="263238"/>
                </a:solidFill>
              </a:defRPr>
            </a:lvl2pPr>
            <a:lvl3pPr lvl="2" rtl="0">
              <a:spcBef>
                <a:spcPts val="1600"/>
              </a:spcBef>
              <a:spcAft>
                <a:spcPts val="0"/>
              </a:spcAft>
              <a:buClr>
                <a:srgbClr val="263238"/>
              </a:buClr>
              <a:buSzPts val="1400"/>
              <a:buNone/>
              <a:defRPr>
                <a:solidFill>
                  <a:srgbClr val="263238"/>
                </a:solidFill>
              </a:defRPr>
            </a:lvl3pPr>
            <a:lvl4pPr lvl="3" rtl="0">
              <a:spcBef>
                <a:spcPts val="1600"/>
              </a:spcBef>
              <a:spcAft>
                <a:spcPts val="0"/>
              </a:spcAft>
              <a:buClr>
                <a:srgbClr val="263238"/>
              </a:buClr>
              <a:buSzPts val="1400"/>
              <a:buNone/>
              <a:defRPr>
                <a:solidFill>
                  <a:srgbClr val="263238"/>
                </a:solidFill>
              </a:defRPr>
            </a:lvl4pPr>
            <a:lvl5pPr lvl="4" rtl="0">
              <a:spcBef>
                <a:spcPts val="1600"/>
              </a:spcBef>
              <a:spcAft>
                <a:spcPts val="0"/>
              </a:spcAft>
              <a:buClr>
                <a:srgbClr val="263238"/>
              </a:buClr>
              <a:buSzPts val="1400"/>
              <a:buNone/>
              <a:defRPr>
                <a:solidFill>
                  <a:srgbClr val="263238"/>
                </a:solidFill>
              </a:defRPr>
            </a:lvl5pPr>
            <a:lvl6pPr lvl="5" rtl="0">
              <a:spcBef>
                <a:spcPts val="1600"/>
              </a:spcBef>
              <a:spcAft>
                <a:spcPts val="0"/>
              </a:spcAft>
              <a:buClr>
                <a:srgbClr val="263238"/>
              </a:buClr>
              <a:buSzPts val="1400"/>
              <a:buNone/>
              <a:defRPr>
                <a:solidFill>
                  <a:srgbClr val="263238"/>
                </a:solidFill>
              </a:defRPr>
            </a:lvl6pPr>
            <a:lvl7pPr lvl="6" rtl="0">
              <a:spcBef>
                <a:spcPts val="1600"/>
              </a:spcBef>
              <a:spcAft>
                <a:spcPts val="0"/>
              </a:spcAft>
              <a:buClr>
                <a:srgbClr val="263238"/>
              </a:buClr>
              <a:buSzPts val="1400"/>
              <a:buNone/>
              <a:defRPr>
                <a:solidFill>
                  <a:srgbClr val="263238"/>
                </a:solidFill>
              </a:defRPr>
            </a:lvl7pPr>
            <a:lvl8pPr lvl="7" rtl="0">
              <a:spcBef>
                <a:spcPts val="1600"/>
              </a:spcBef>
              <a:spcAft>
                <a:spcPts val="0"/>
              </a:spcAft>
              <a:buClr>
                <a:srgbClr val="263238"/>
              </a:buClr>
              <a:buSzPts val="1400"/>
              <a:buNone/>
              <a:defRPr>
                <a:solidFill>
                  <a:srgbClr val="263238"/>
                </a:solidFill>
              </a:defRPr>
            </a:lvl8pPr>
            <a:lvl9pPr lvl="8" rtl="0">
              <a:spcBef>
                <a:spcPts val="1600"/>
              </a:spcBef>
              <a:spcAft>
                <a:spcPts val="1600"/>
              </a:spcAft>
              <a:buClr>
                <a:srgbClr val="263238"/>
              </a:buClr>
              <a:buSzPts val="1400"/>
              <a:buNone/>
              <a:defRPr>
                <a:solidFill>
                  <a:srgbClr val="263238"/>
                </a:solidFill>
              </a:defRPr>
            </a:lvl9pPr>
          </a:lstStyle>
          <a:p>
            <a:endParaRPr/>
          </a:p>
        </p:txBody>
      </p:sp>
      <p:sp>
        <p:nvSpPr>
          <p:cNvPr id="178" name="Google Shape;178;p7"/>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179" name="Google Shape;179;p7"/>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0"/>
        <p:cNvGrpSpPr/>
        <p:nvPr/>
      </p:nvGrpSpPr>
      <p:grpSpPr>
        <a:xfrm>
          <a:off x="0" y="0"/>
          <a:ext cx="0" cy="0"/>
          <a:chOff x="0" y="0"/>
          <a:chExt cx="0" cy="0"/>
        </a:xfrm>
      </p:grpSpPr>
      <p:sp>
        <p:nvSpPr>
          <p:cNvPr id="181" name="Google Shape;181;p8"/>
          <p:cNvSpPr txBox="1">
            <a:spLocks noGrp="1"/>
          </p:cNvSpPr>
          <p:nvPr>
            <p:ph type="title"/>
          </p:nvPr>
        </p:nvSpPr>
        <p:spPr>
          <a:xfrm>
            <a:off x="720000" y="1333500"/>
            <a:ext cx="7704000" cy="273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2" name="Google Shape;182;p8"/>
          <p:cNvSpPr/>
          <p:nvPr/>
        </p:nvSpPr>
        <p:spPr>
          <a:xfrm>
            <a:off x="-8" y="3438480"/>
            <a:ext cx="981477" cy="1781211"/>
          </a:xfrm>
          <a:custGeom>
            <a:avLst/>
            <a:gdLst/>
            <a:ahLst/>
            <a:cxnLst/>
            <a:rect l="l" t="t" r="r" b="b"/>
            <a:pathLst>
              <a:path w="26262" h="47661" extrusionOk="0">
                <a:moveTo>
                  <a:pt x="2431" y="1"/>
                </a:moveTo>
                <a:cubicBezTo>
                  <a:pt x="1608" y="1"/>
                  <a:pt x="804" y="58"/>
                  <a:pt x="0" y="135"/>
                </a:cubicBezTo>
                <a:lnTo>
                  <a:pt x="0" y="47546"/>
                </a:lnTo>
                <a:cubicBezTo>
                  <a:pt x="804" y="47622"/>
                  <a:pt x="1608" y="47661"/>
                  <a:pt x="2431" y="47661"/>
                </a:cubicBezTo>
                <a:cubicBezTo>
                  <a:pt x="15581" y="47661"/>
                  <a:pt x="26261" y="36999"/>
                  <a:pt x="26261" y="23831"/>
                </a:cubicBezTo>
                <a:cubicBezTo>
                  <a:pt x="26261" y="10681"/>
                  <a:pt x="15581"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8"/>
          <p:cNvGrpSpPr/>
          <p:nvPr/>
        </p:nvGrpSpPr>
        <p:grpSpPr>
          <a:xfrm>
            <a:off x="420980" y="279850"/>
            <a:ext cx="889188" cy="1804100"/>
            <a:chOff x="427630" y="200200"/>
            <a:chExt cx="889188" cy="1804100"/>
          </a:xfrm>
        </p:grpSpPr>
        <p:sp>
          <p:nvSpPr>
            <p:cNvPr id="184" name="Google Shape;184;p8"/>
            <p:cNvSpPr/>
            <p:nvPr/>
          </p:nvSpPr>
          <p:spPr>
            <a:xfrm>
              <a:off x="1261524" y="20020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261524" y="35925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1524" y="51499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261524" y="67393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261524" y="83287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261524" y="99513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261524" y="1154182"/>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261524" y="1313125"/>
              <a:ext cx="55294" cy="55294"/>
            </a:xfrm>
            <a:custGeom>
              <a:avLst/>
              <a:gdLst/>
              <a:ahLst/>
              <a:cxnLst/>
              <a:rect l="l" t="t" r="r" b="b"/>
              <a:pathLst>
                <a:path w="518" h="518" extrusionOk="0">
                  <a:moveTo>
                    <a:pt x="244" y="0"/>
                  </a:moveTo>
                  <a:cubicBezTo>
                    <a:pt x="122" y="0"/>
                    <a:pt x="0" y="92"/>
                    <a:pt x="0" y="244"/>
                  </a:cubicBezTo>
                  <a:cubicBezTo>
                    <a:pt x="0" y="396"/>
                    <a:pt x="122" y="517"/>
                    <a:pt x="244" y="517"/>
                  </a:cubicBezTo>
                  <a:cubicBezTo>
                    <a:pt x="395" y="517"/>
                    <a:pt x="517" y="396"/>
                    <a:pt x="517" y="244"/>
                  </a:cubicBezTo>
                  <a:cubicBezTo>
                    <a:pt x="517" y="9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61524" y="1468866"/>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261524" y="162781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261524" y="1790062"/>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261524" y="1949006"/>
              <a:ext cx="55294" cy="55294"/>
            </a:xfrm>
            <a:custGeom>
              <a:avLst/>
              <a:gdLst/>
              <a:ahLst/>
              <a:cxnLst/>
              <a:rect l="l" t="t" r="r" b="b"/>
              <a:pathLst>
                <a:path w="518" h="518" extrusionOk="0">
                  <a:moveTo>
                    <a:pt x="244" y="1"/>
                  </a:moveTo>
                  <a:cubicBezTo>
                    <a:pt x="122" y="1"/>
                    <a:pt x="0" y="123"/>
                    <a:pt x="0" y="275"/>
                  </a:cubicBezTo>
                  <a:cubicBezTo>
                    <a:pt x="0" y="396"/>
                    <a:pt x="122" y="518"/>
                    <a:pt x="244" y="518"/>
                  </a:cubicBezTo>
                  <a:cubicBezTo>
                    <a:pt x="395" y="518"/>
                    <a:pt x="517" y="396"/>
                    <a:pt x="517" y="275"/>
                  </a:cubicBezTo>
                  <a:cubicBezTo>
                    <a:pt x="517" y="123"/>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261524" y="20020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261524" y="35925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61524" y="51499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261524" y="67393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261524" y="83287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261524" y="99513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261524" y="1154182"/>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261524" y="1313125"/>
              <a:ext cx="55294" cy="55294"/>
            </a:xfrm>
            <a:custGeom>
              <a:avLst/>
              <a:gdLst/>
              <a:ahLst/>
              <a:cxnLst/>
              <a:rect l="l" t="t" r="r" b="b"/>
              <a:pathLst>
                <a:path w="518" h="518" extrusionOk="0">
                  <a:moveTo>
                    <a:pt x="244" y="0"/>
                  </a:moveTo>
                  <a:cubicBezTo>
                    <a:pt x="122" y="0"/>
                    <a:pt x="0" y="92"/>
                    <a:pt x="0" y="244"/>
                  </a:cubicBezTo>
                  <a:cubicBezTo>
                    <a:pt x="0" y="396"/>
                    <a:pt x="122" y="517"/>
                    <a:pt x="244" y="517"/>
                  </a:cubicBezTo>
                  <a:cubicBezTo>
                    <a:pt x="395" y="517"/>
                    <a:pt x="517" y="396"/>
                    <a:pt x="517" y="244"/>
                  </a:cubicBezTo>
                  <a:cubicBezTo>
                    <a:pt x="517" y="9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261524" y="1468866"/>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261524" y="162781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261524" y="1790062"/>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261524" y="1949006"/>
              <a:ext cx="55294" cy="55294"/>
            </a:xfrm>
            <a:custGeom>
              <a:avLst/>
              <a:gdLst/>
              <a:ahLst/>
              <a:cxnLst/>
              <a:rect l="l" t="t" r="r" b="b"/>
              <a:pathLst>
                <a:path w="518" h="518" extrusionOk="0">
                  <a:moveTo>
                    <a:pt x="244" y="1"/>
                  </a:moveTo>
                  <a:cubicBezTo>
                    <a:pt x="122" y="1"/>
                    <a:pt x="0" y="123"/>
                    <a:pt x="0" y="275"/>
                  </a:cubicBezTo>
                  <a:cubicBezTo>
                    <a:pt x="0" y="396"/>
                    <a:pt x="122" y="518"/>
                    <a:pt x="244" y="518"/>
                  </a:cubicBezTo>
                  <a:cubicBezTo>
                    <a:pt x="395" y="518"/>
                    <a:pt x="517" y="396"/>
                    <a:pt x="517" y="275"/>
                  </a:cubicBezTo>
                  <a:cubicBezTo>
                    <a:pt x="517" y="123"/>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096069" y="20020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096069" y="35925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096069" y="51499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096069" y="67393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096069" y="83287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096069" y="99513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096069" y="1154182"/>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096069" y="1313125"/>
              <a:ext cx="55187" cy="55294"/>
            </a:xfrm>
            <a:custGeom>
              <a:avLst/>
              <a:gdLst/>
              <a:ahLst/>
              <a:cxnLst/>
              <a:rect l="l" t="t" r="r" b="b"/>
              <a:pathLst>
                <a:path w="517" h="518" extrusionOk="0">
                  <a:moveTo>
                    <a:pt x="243" y="0"/>
                  </a:moveTo>
                  <a:cubicBezTo>
                    <a:pt x="91" y="0"/>
                    <a:pt x="0" y="92"/>
                    <a:pt x="0" y="244"/>
                  </a:cubicBezTo>
                  <a:cubicBezTo>
                    <a:pt x="0" y="396"/>
                    <a:pt x="91"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1096069" y="1468866"/>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096069" y="162781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1096069" y="1790062"/>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1096069" y="1949006"/>
              <a:ext cx="55187" cy="55294"/>
            </a:xfrm>
            <a:custGeom>
              <a:avLst/>
              <a:gdLst/>
              <a:ahLst/>
              <a:cxnLst/>
              <a:rect l="l" t="t" r="r" b="b"/>
              <a:pathLst>
                <a:path w="517" h="518" extrusionOk="0">
                  <a:moveTo>
                    <a:pt x="243" y="1"/>
                  </a:moveTo>
                  <a:cubicBezTo>
                    <a:pt x="91" y="1"/>
                    <a:pt x="0" y="123"/>
                    <a:pt x="0" y="275"/>
                  </a:cubicBezTo>
                  <a:cubicBezTo>
                    <a:pt x="0" y="396"/>
                    <a:pt x="91"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927304" y="20020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927304" y="35925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927304" y="51499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927304" y="67393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927304" y="83287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927304" y="99513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927304" y="115418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927304" y="131312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927304" y="146886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927304" y="162781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927304" y="179006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927304" y="194900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761849" y="20020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761849" y="35925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761849" y="51499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761849" y="67393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761849" y="83287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761849" y="99513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761849" y="1154182"/>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761849" y="1313125"/>
              <a:ext cx="55294" cy="55294"/>
            </a:xfrm>
            <a:custGeom>
              <a:avLst/>
              <a:gdLst/>
              <a:ahLst/>
              <a:cxnLst/>
              <a:rect l="l" t="t" r="r" b="b"/>
              <a:pathLst>
                <a:path w="518" h="518" extrusionOk="0">
                  <a:moveTo>
                    <a:pt x="274" y="0"/>
                  </a:moveTo>
                  <a:cubicBezTo>
                    <a:pt x="122" y="0"/>
                    <a:pt x="0" y="92"/>
                    <a:pt x="0" y="244"/>
                  </a:cubicBezTo>
                  <a:cubicBezTo>
                    <a:pt x="0" y="396"/>
                    <a:pt x="122" y="517"/>
                    <a:pt x="274" y="517"/>
                  </a:cubicBezTo>
                  <a:cubicBezTo>
                    <a:pt x="426" y="517"/>
                    <a:pt x="517" y="396"/>
                    <a:pt x="517" y="244"/>
                  </a:cubicBezTo>
                  <a:cubicBezTo>
                    <a:pt x="517"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761849" y="1468866"/>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761849" y="162781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761849" y="1790062"/>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761849" y="1949006"/>
              <a:ext cx="55294" cy="55294"/>
            </a:xfrm>
            <a:custGeom>
              <a:avLst/>
              <a:gdLst/>
              <a:ahLst/>
              <a:cxnLst/>
              <a:rect l="l" t="t" r="r" b="b"/>
              <a:pathLst>
                <a:path w="518" h="518" extrusionOk="0">
                  <a:moveTo>
                    <a:pt x="274" y="1"/>
                  </a:moveTo>
                  <a:cubicBezTo>
                    <a:pt x="122" y="1"/>
                    <a:pt x="0" y="123"/>
                    <a:pt x="0" y="275"/>
                  </a:cubicBezTo>
                  <a:cubicBezTo>
                    <a:pt x="0" y="396"/>
                    <a:pt x="122" y="518"/>
                    <a:pt x="274" y="518"/>
                  </a:cubicBezTo>
                  <a:cubicBezTo>
                    <a:pt x="426" y="518"/>
                    <a:pt x="517" y="396"/>
                    <a:pt x="517" y="275"/>
                  </a:cubicBezTo>
                  <a:cubicBezTo>
                    <a:pt x="517"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596394" y="20020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596394" y="35925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596394" y="51499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596394" y="67393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596394" y="83287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596394" y="99513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596394" y="1154182"/>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596394" y="1313125"/>
              <a:ext cx="55187" cy="55294"/>
            </a:xfrm>
            <a:custGeom>
              <a:avLst/>
              <a:gdLst/>
              <a:ahLst/>
              <a:cxnLst/>
              <a:rect l="l" t="t" r="r" b="b"/>
              <a:pathLst>
                <a:path w="517" h="518" extrusionOk="0">
                  <a:moveTo>
                    <a:pt x="243" y="0"/>
                  </a:moveTo>
                  <a:cubicBezTo>
                    <a:pt x="122" y="0"/>
                    <a:pt x="0" y="92"/>
                    <a:pt x="0" y="244"/>
                  </a:cubicBezTo>
                  <a:cubicBezTo>
                    <a:pt x="0" y="396"/>
                    <a:pt x="122" y="517"/>
                    <a:pt x="243" y="517"/>
                  </a:cubicBezTo>
                  <a:cubicBezTo>
                    <a:pt x="395" y="517"/>
                    <a:pt x="517" y="396"/>
                    <a:pt x="517" y="244"/>
                  </a:cubicBezTo>
                  <a:cubicBezTo>
                    <a:pt x="517" y="9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596394" y="1468866"/>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596394" y="162781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596394" y="1790062"/>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596394" y="1949006"/>
              <a:ext cx="55187" cy="55294"/>
            </a:xfrm>
            <a:custGeom>
              <a:avLst/>
              <a:gdLst/>
              <a:ahLst/>
              <a:cxnLst/>
              <a:rect l="l" t="t" r="r" b="b"/>
              <a:pathLst>
                <a:path w="517" h="518" extrusionOk="0">
                  <a:moveTo>
                    <a:pt x="243" y="1"/>
                  </a:moveTo>
                  <a:cubicBezTo>
                    <a:pt x="122" y="1"/>
                    <a:pt x="0" y="123"/>
                    <a:pt x="0" y="275"/>
                  </a:cubicBezTo>
                  <a:cubicBezTo>
                    <a:pt x="0" y="396"/>
                    <a:pt x="122" y="518"/>
                    <a:pt x="243" y="518"/>
                  </a:cubicBezTo>
                  <a:cubicBezTo>
                    <a:pt x="395" y="518"/>
                    <a:pt x="517" y="396"/>
                    <a:pt x="517" y="275"/>
                  </a:cubicBezTo>
                  <a:cubicBezTo>
                    <a:pt x="517" y="123"/>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427630" y="20020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427630" y="35925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427630" y="51499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427630" y="67393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427630" y="83287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427630" y="99513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427630" y="1154182"/>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27630" y="1313125"/>
              <a:ext cx="58496" cy="55294"/>
            </a:xfrm>
            <a:custGeom>
              <a:avLst/>
              <a:gdLst/>
              <a:ahLst/>
              <a:cxnLst/>
              <a:rect l="l" t="t" r="r" b="b"/>
              <a:pathLst>
                <a:path w="548" h="518" extrusionOk="0">
                  <a:moveTo>
                    <a:pt x="274" y="0"/>
                  </a:moveTo>
                  <a:cubicBezTo>
                    <a:pt x="122" y="0"/>
                    <a:pt x="1" y="92"/>
                    <a:pt x="1" y="244"/>
                  </a:cubicBezTo>
                  <a:cubicBezTo>
                    <a:pt x="1" y="396"/>
                    <a:pt x="122" y="517"/>
                    <a:pt x="274" y="517"/>
                  </a:cubicBezTo>
                  <a:cubicBezTo>
                    <a:pt x="426" y="517"/>
                    <a:pt x="548" y="396"/>
                    <a:pt x="548" y="244"/>
                  </a:cubicBezTo>
                  <a:cubicBezTo>
                    <a:pt x="548" y="9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427630" y="1468866"/>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427630" y="162781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427630" y="1790062"/>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427630" y="1949006"/>
              <a:ext cx="58496" cy="55294"/>
            </a:xfrm>
            <a:custGeom>
              <a:avLst/>
              <a:gdLst/>
              <a:ahLst/>
              <a:cxnLst/>
              <a:rect l="l" t="t" r="r" b="b"/>
              <a:pathLst>
                <a:path w="548" h="518" extrusionOk="0">
                  <a:moveTo>
                    <a:pt x="274" y="1"/>
                  </a:moveTo>
                  <a:cubicBezTo>
                    <a:pt x="122" y="1"/>
                    <a:pt x="1" y="123"/>
                    <a:pt x="1" y="275"/>
                  </a:cubicBezTo>
                  <a:cubicBezTo>
                    <a:pt x="1" y="396"/>
                    <a:pt x="122" y="518"/>
                    <a:pt x="274" y="518"/>
                  </a:cubicBezTo>
                  <a:cubicBezTo>
                    <a:pt x="426" y="518"/>
                    <a:pt x="548" y="396"/>
                    <a:pt x="548" y="275"/>
                  </a:cubicBezTo>
                  <a:cubicBezTo>
                    <a:pt x="548" y="123"/>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8"/>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271" name="Google Shape;271;p8"/>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2"/>
        <p:cNvGrpSpPr/>
        <p:nvPr/>
      </p:nvGrpSpPr>
      <p:grpSpPr>
        <a:xfrm>
          <a:off x="0" y="0"/>
          <a:ext cx="0" cy="0"/>
          <a:chOff x="0" y="0"/>
          <a:chExt cx="0" cy="0"/>
        </a:xfrm>
      </p:grpSpPr>
      <p:sp>
        <p:nvSpPr>
          <p:cNvPr id="273" name="Google Shape;273;p9"/>
          <p:cNvSpPr txBox="1">
            <a:spLocks noGrp="1"/>
          </p:cNvSpPr>
          <p:nvPr>
            <p:ph type="title"/>
          </p:nvPr>
        </p:nvSpPr>
        <p:spPr>
          <a:xfrm>
            <a:off x="796200" y="2122050"/>
            <a:ext cx="3708900" cy="6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4" name="Google Shape;274;p9"/>
          <p:cNvSpPr txBox="1">
            <a:spLocks noGrp="1"/>
          </p:cNvSpPr>
          <p:nvPr>
            <p:ph type="title" idx="2" hasCustomPrompt="1"/>
          </p:nvPr>
        </p:nvSpPr>
        <p:spPr>
          <a:xfrm>
            <a:off x="1745100" y="1147925"/>
            <a:ext cx="1811100" cy="96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4094"/>
              </a:buClr>
              <a:buSzPts val="7200"/>
              <a:buNone/>
              <a:defRPr sz="7200">
                <a:solidFill>
                  <a:srgbClr val="FF4094"/>
                </a:solidFill>
              </a:defRPr>
            </a:lvl1pPr>
            <a:lvl2pPr lvl="1" algn="ctr" rtl="0">
              <a:spcBef>
                <a:spcPts val="0"/>
              </a:spcBef>
              <a:spcAft>
                <a:spcPts val="0"/>
              </a:spcAft>
              <a:buClr>
                <a:srgbClr val="FF4094"/>
              </a:buClr>
              <a:buSzPts val="12000"/>
              <a:buNone/>
              <a:defRPr sz="12000">
                <a:solidFill>
                  <a:srgbClr val="FF4094"/>
                </a:solidFill>
              </a:defRPr>
            </a:lvl2pPr>
            <a:lvl3pPr lvl="2" algn="ctr" rtl="0">
              <a:spcBef>
                <a:spcPts val="0"/>
              </a:spcBef>
              <a:spcAft>
                <a:spcPts val="0"/>
              </a:spcAft>
              <a:buClr>
                <a:srgbClr val="FF4094"/>
              </a:buClr>
              <a:buSzPts val="12000"/>
              <a:buNone/>
              <a:defRPr sz="12000">
                <a:solidFill>
                  <a:srgbClr val="FF4094"/>
                </a:solidFill>
              </a:defRPr>
            </a:lvl3pPr>
            <a:lvl4pPr lvl="3" algn="ctr" rtl="0">
              <a:spcBef>
                <a:spcPts val="0"/>
              </a:spcBef>
              <a:spcAft>
                <a:spcPts val="0"/>
              </a:spcAft>
              <a:buClr>
                <a:srgbClr val="FF4094"/>
              </a:buClr>
              <a:buSzPts val="12000"/>
              <a:buNone/>
              <a:defRPr sz="12000">
                <a:solidFill>
                  <a:srgbClr val="FF4094"/>
                </a:solidFill>
              </a:defRPr>
            </a:lvl4pPr>
            <a:lvl5pPr lvl="4" algn="ctr" rtl="0">
              <a:spcBef>
                <a:spcPts val="0"/>
              </a:spcBef>
              <a:spcAft>
                <a:spcPts val="0"/>
              </a:spcAft>
              <a:buClr>
                <a:srgbClr val="FF4094"/>
              </a:buClr>
              <a:buSzPts val="12000"/>
              <a:buNone/>
              <a:defRPr sz="12000">
                <a:solidFill>
                  <a:srgbClr val="FF4094"/>
                </a:solidFill>
              </a:defRPr>
            </a:lvl5pPr>
            <a:lvl6pPr lvl="5" algn="ctr" rtl="0">
              <a:spcBef>
                <a:spcPts val="0"/>
              </a:spcBef>
              <a:spcAft>
                <a:spcPts val="0"/>
              </a:spcAft>
              <a:buClr>
                <a:srgbClr val="FF4094"/>
              </a:buClr>
              <a:buSzPts val="12000"/>
              <a:buNone/>
              <a:defRPr sz="12000">
                <a:solidFill>
                  <a:srgbClr val="FF4094"/>
                </a:solidFill>
              </a:defRPr>
            </a:lvl6pPr>
            <a:lvl7pPr lvl="6" algn="ctr" rtl="0">
              <a:spcBef>
                <a:spcPts val="0"/>
              </a:spcBef>
              <a:spcAft>
                <a:spcPts val="0"/>
              </a:spcAft>
              <a:buClr>
                <a:srgbClr val="FF4094"/>
              </a:buClr>
              <a:buSzPts val="12000"/>
              <a:buNone/>
              <a:defRPr sz="12000">
                <a:solidFill>
                  <a:srgbClr val="FF4094"/>
                </a:solidFill>
              </a:defRPr>
            </a:lvl7pPr>
            <a:lvl8pPr lvl="7" algn="ctr" rtl="0">
              <a:spcBef>
                <a:spcPts val="0"/>
              </a:spcBef>
              <a:spcAft>
                <a:spcPts val="0"/>
              </a:spcAft>
              <a:buClr>
                <a:srgbClr val="FF4094"/>
              </a:buClr>
              <a:buSzPts val="12000"/>
              <a:buNone/>
              <a:defRPr sz="12000">
                <a:solidFill>
                  <a:srgbClr val="FF4094"/>
                </a:solidFill>
              </a:defRPr>
            </a:lvl8pPr>
            <a:lvl9pPr lvl="8" algn="ctr" rtl="0">
              <a:spcBef>
                <a:spcPts val="0"/>
              </a:spcBef>
              <a:spcAft>
                <a:spcPts val="0"/>
              </a:spcAft>
              <a:buClr>
                <a:srgbClr val="FF4094"/>
              </a:buClr>
              <a:buSzPts val="12000"/>
              <a:buNone/>
              <a:defRPr sz="12000">
                <a:solidFill>
                  <a:srgbClr val="FF4094"/>
                </a:solidFill>
              </a:defRPr>
            </a:lvl9pPr>
          </a:lstStyle>
          <a:p>
            <a:r>
              <a:t>xx%</a:t>
            </a:r>
          </a:p>
        </p:txBody>
      </p:sp>
      <p:sp>
        <p:nvSpPr>
          <p:cNvPr id="275" name="Google Shape;275;p9"/>
          <p:cNvSpPr txBox="1">
            <a:spLocks noGrp="1"/>
          </p:cNvSpPr>
          <p:nvPr>
            <p:ph type="subTitle" idx="1"/>
          </p:nvPr>
        </p:nvSpPr>
        <p:spPr>
          <a:xfrm>
            <a:off x="1131900" y="2661450"/>
            <a:ext cx="30375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263238"/>
              </a:buClr>
              <a:buSzPts val="1800"/>
              <a:buNone/>
              <a:defRPr>
                <a:solidFill>
                  <a:srgbClr val="263238"/>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6" name="Google Shape;276;p9"/>
          <p:cNvSpPr/>
          <p:nvPr/>
        </p:nvSpPr>
        <p:spPr>
          <a:xfrm>
            <a:off x="-525350" y="3816050"/>
            <a:ext cx="3019500" cy="3019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720000" y="4470975"/>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rgbClr val="FF4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6499000" y="442113"/>
            <a:ext cx="1925005" cy="195777"/>
          </a:xfrm>
          <a:custGeom>
            <a:avLst/>
            <a:gdLst/>
            <a:ahLst/>
            <a:cxnLst/>
            <a:rect l="l" t="t" r="r" b="b"/>
            <a:pathLst>
              <a:path w="42359" h="4308" extrusionOk="0">
                <a:moveTo>
                  <a:pt x="1" y="1"/>
                </a:moveTo>
                <a:lnTo>
                  <a:pt x="1" y="4307"/>
                </a:lnTo>
                <a:lnTo>
                  <a:pt x="42359" y="4307"/>
                </a:lnTo>
                <a:lnTo>
                  <a:pt x="42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280" name="Google Shape;280;p9"/>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grpSp>
        <p:nvGrpSpPr>
          <p:cNvPr id="281" name="Google Shape;281;p9"/>
          <p:cNvGrpSpPr/>
          <p:nvPr/>
        </p:nvGrpSpPr>
        <p:grpSpPr>
          <a:xfrm>
            <a:off x="420980" y="279850"/>
            <a:ext cx="889188" cy="850225"/>
            <a:chOff x="420980" y="279850"/>
            <a:chExt cx="889188" cy="850225"/>
          </a:xfrm>
        </p:grpSpPr>
        <p:sp>
          <p:nvSpPr>
            <p:cNvPr id="282" name="Google Shape;282;p9"/>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1254874" y="279850"/>
              <a:ext cx="55294" cy="58496"/>
            </a:xfrm>
            <a:custGeom>
              <a:avLst/>
              <a:gdLst/>
              <a:ahLst/>
              <a:cxnLst/>
              <a:rect l="l" t="t" r="r" b="b"/>
              <a:pathLst>
                <a:path w="518" h="548" extrusionOk="0">
                  <a:moveTo>
                    <a:pt x="244" y="1"/>
                  </a:moveTo>
                  <a:cubicBezTo>
                    <a:pt x="122" y="1"/>
                    <a:pt x="0" y="122"/>
                    <a:pt x="0" y="274"/>
                  </a:cubicBezTo>
                  <a:cubicBezTo>
                    <a:pt x="0" y="426"/>
                    <a:pt x="122" y="548"/>
                    <a:pt x="244" y="548"/>
                  </a:cubicBezTo>
                  <a:cubicBezTo>
                    <a:pt x="395" y="54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254874" y="438900"/>
              <a:ext cx="55294" cy="55187"/>
            </a:xfrm>
            <a:custGeom>
              <a:avLst/>
              <a:gdLst/>
              <a:ahLst/>
              <a:cxnLst/>
              <a:rect l="l" t="t" r="r" b="b"/>
              <a:pathLst>
                <a:path w="518" h="517" extrusionOk="0">
                  <a:moveTo>
                    <a:pt x="244" y="0"/>
                  </a:moveTo>
                  <a:cubicBezTo>
                    <a:pt x="122" y="0"/>
                    <a:pt x="0" y="122"/>
                    <a:pt x="0" y="274"/>
                  </a:cubicBezTo>
                  <a:cubicBezTo>
                    <a:pt x="0" y="395"/>
                    <a:pt x="122" y="517"/>
                    <a:pt x="244" y="517"/>
                  </a:cubicBezTo>
                  <a:cubicBezTo>
                    <a:pt x="395" y="517"/>
                    <a:pt x="517" y="395"/>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1254874" y="594641"/>
              <a:ext cx="55294" cy="58496"/>
            </a:xfrm>
            <a:custGeom>
              <a:avLst/>
              <a:gdLst/>
              <a:ahLst/>
              <a:cxnLst/>
              <a:rect l="l" t="t" r="r" b="b"/>
              <a:pathLst>
                <a:path w="518" h="548" extrusionOk="0">
                  <a:moveTo>
                    <a:pt x="244" y="0"/>
                  </a:moveTo>
                  <a:cubicBezTo>
                    <a:pt x="122" y="0"/>
                    <a:pt x="0" y="122"/>
                    <a:pt x="0" y="274"/>
                  </a:cubicBezTo>
                  <a:cubicBezTo>
                    <a:pt x="0" y="426"/>
                    <a:pt x="122" y="547"/>
                    <a:pt x="244" y="547"/>
                  </a:cubicBezTo>
                  <a:cubicBezTo>
                    <a:pt x="395" y="547"/>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254874" y="753585"/>
              <a:ext cx="55294" cy="58496"/>
            </a:xfrm>
            <a:custGeom>
              <a:avLst/>
              <a:gdLst/>
              <a:ahLst/>
              <a:cxnLst/>
              <a:rect l="l" t="t" r="r" b="b"/>
              <a:pathLst>
                <a:path w="518" h="548" extrusionOk="0">
                  <a:moveTo>
                    <a:pt x="244" y="0"/>
                  </a:moveTo>
                  <a:cubicBezTo>
                    <a:pt x="122" y="0"/>
                    <a:pt x="0" y="122"/>
                    <a:pt x="0" y="274"/>
                  </a:cubicBezTo>
                  <a:cubicBezTo>
                    <a:pt x="0" y="426"/>
                    <a:pt x="122" y="548"/>
                    <a:pt x="244" y="548"/>
                  </a:cubicBezTo>
                  <a:cubicBezTo>
                    <a:pt x="395" y="548"/>
                    <a:pt x="517" y="426"/>
                    <a:pt x="517" y="274"/>
                  </a:cubicBezTo>
                  <a:cubicBezTo>
                    <a:pt x="517" y="122"/>
                    <a:pt x="395"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1254874" y="912529"/>
              <a:ext cx="55294" cy="55294"/>
            </a:xfrm>
            <a:custGeom>
              <a:avLst/>
              <a:gdLst/>
              <a:ahLst/>
              <a:cxnLst/>
              <a:rect l="l" t="t" r="r" b="b"/>
              <a:pathLst>
                <a:path w="518" h="518" extrusionOk="0">
                  <a:moveTo>
                    <a:pt x="244" y="1"/>
                  </a:moveTo>
                  <a:cubicBezTo>
                    <a:pt x="122" y="1"/>
                    <a:pt x="0" y="122"/>
                    <a:pt x="0" y="274"/>
                  </a:cubicBezTo>
                  <a:cubicBezTo>
                    <a:pt x="0" y="426"/>
                    <a:pt x="122" y="518"/>
                    <a:pt x="244" y="518"/>
                  </a:cubicBezTo>
                  <a:cubicBezTo>
                    <a:pt x="395" y="518"/>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1254874" y="1074781"/>
              <a:ext cx="55294" cy="55294"/>
            </a:xfrm>
            <a:custGeom>
              <a:avLst/>
              <a:gdLst/>
              <a:ahLst/>
              <a:cxnLst/>
              <a:rect l="l" t="t" r="r" b="b"/>
              <a:pathLst>
                <a:path w="518" h="518" extrusionOk="0">
                  <a:moveTo>
                    <a:pt x="244" y="1"/>
                  </a:moveTo>
                  <a:cubicBezTo>
                    <a:pt x="122" y="1"/>
                    <a:pt x="0" y="122"/>
                    <a:pt x="0" y="274"/>
                  </a:cubicBezTo>
                  <a:cubicBezTo>
                    <a:pt x="0" y="426"/>
                    <a:pt x="122" y="517"/>
                    <a:pt x="244" y="517"/>
                  </a:cubicBezTo>
                  <a:cubicBezTo>
                    <a:pt x="395" y="517"/>
                    <a:pt x="517" y="426"/>
                    <a:pt x="517" y="274"/>
                  </a:cubicBezTo>
                  <a:cubicBezTo>
                    <a:pt x="517" y="122"/>
                    <a:pt x="39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1089419" y="279850"/>
              <a:ext cx="55187" cy="58496"/>
            </a:xfrm>
            <a:custGeom>
              <a:avLst/>
              <a:gdLst/>
              <a:ahLst/>
              <a:cxnLst/>
              <a:rect l="l" t="t" r="r" b="b"/>
              <a:pathLst>
                <a:path w="517" h="548" extrusionOk="0">
                  <a:moveTo>
                    <a:pt x="243" y="1"/>
                  </a:moveTo>
                  <a:cubicBezTo>
                    <a:pt x="91" y="1"/>
                    <a:pt x="0" y="122"/>
                    <a:pt x="0" y="274"/>
                  </a:cubicBezTo>
                  <a:cubicBezTo>
                    <a:pt x="0" y="426"/>
                    <a:pt x="91"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1089419" y="438900"/>
              <a:ext cx="55187" cy="55187"/>
            </a:xfrm>
            <a:custGeom>
              <a:avLst/>
              <a:gdLst/>
              <a:ahLst/>
              <a:cxnLst/>
              <a:rect l="l" t="t" r="r" b="b"/>
              <a:pathLst>
                <a:path w="517" h="517" extrusionOk="0">
                  <a:moveTo>
                    <a:pt x="243" y="0"/>
                  </a:moveTo>
                  <a:cubicBezTo>
                    <a:pt x="91" y="0"/>
                    <a:pt x="0" y="122"/>
                    <a:pt x="0" y="274"/>
                  </a:cubicBezTo>
                  <a:cubicBezTo>
                    <a:pt x="0" y="395"/>
                    <a:pt x="91"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089419" y="594641"/>
              <a:ext cx="55187" cy="58496"/>
            </a:xfrm>
            <a:custGeom>
              <a:avLst/>
              <a:gdLst/>
              <a:ahLst/>
              <a:cxnLst/>
              <a:rect l="l" t="t" r="r" b="b"/>
              <a:pathLst>
                <a:path w="517" h="548" extrusionOk="0">
                  <a:moveTo>
                    <a:pt x="243" y="0"/>
                  </a:moveTo>
                  <a:cubicBezTo>
                    <a:pt x="91" y="0"/>
                    <a:pt x="0" y="122"/>
                    <a:pt x="0" y="274"/>
                  </a:cubicBezTo>
                  <a:cubicBezTo>
                    <a:pt x="0" y="426"/>
                    <a:pt x="91"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1089419" y="753585"/>
              <a:ext cx="55187" cy="58496"/>
            </a:xfrm>
            <a:custGeom>
              <a:avLst/>
              <a:gdLst/>
              <a:ahLst/>
              <a:cxnLst/>
              <a:rect l="l" t="t" r="r" b="b"/>
              <a:pathLst>
                <a:path w="517" h="548" extrusionOk="0">
                  <a:moveTo>
                    <a:pt x="243" y="0"/>
                  </a:moveTo>
                  <a:cubicBezTo>
                    <a:pt x="91" y="0"/>
                    <a:pt x="0" y="122"/>
                    <a:pt x="0" y="274"/>
                  </a:cubicBezTo>
                  <a:cubicBezTo>
                    <a:pt x="0" y="426"/>
                    <a:pt x="91"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1089419" y="912529"/>
              <a:ext cx="55187" cy="55294"/>
            </a:xfrm>
            <a:custGeom>
              <a:avLst/>
              <a:gdLst/>
              <a:ahLst/>
              <a:cxnLst/>
              <a:rect l="l" t="t" r="r" b="b"/>
              <a:pathLst>
                <a:path w="517" h="518" extrusionOk="0">
                  <a:moveTo>
                    <a:pt x="243" y="1"/>
                  </a:moveTo>
                  <a:cubicBezTo>
                    <a:pt x="91" y="1"/>
                    <a:pt x="0" y="122"/>
                    <a:pt x="0" y="274"/>
                  </a:cubicBezTo>
                  <a:cubicBezTo>
                    <a:pt x="0" y="426"/>
                    <a:pt x="91"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1089419" y="1074781"/>
              <a:ext cx="55187" cy="55294"/>
            </a:xfrm>
            <a:custGeom>
              <a:avLst/>
              <a:gdLst/>
              <a:ahLst/>
              <a:cxnLst/>
              <a:rect l="l" t="t" r="r" b="b"/>
              <a:pathLst>
                <a:path w="517" h="518" extrusionOk="0">
                  <a:moveTo>
                    <a:pt x="243" y="1"/>
                  </a:moveTo>
                  <a:cubicBezTo>
                    <a:pt x="91" y="1"/>
                    <a:pt x="0" y="122"/>
                    <a:pt x="0" y="274"/>
                  </a:cubicBezTo>
                  <a:cubicBezTo>
                    <a:pt x="0" y="426"/>
                    <a:pt x="91"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920654"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920654"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920654"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920654"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920654"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920654"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755199" y="279850"/>
              <a:ext cx="55294" cy="58496"/>
            </a:xfrm>
            <a:custGeom>
              <a:avLst/>
              <a:gdLst/>
              <a:ahLst/>
              <a:cxnLst/>
              <a:rect l="l" t="t" r="r" b="b"/>
              <a:pathLst>
                <a:path w="518" h="548" extrusionOk="0">
                  <a:moveTo>
                    <a:pt x="274" y="1"/>
                  </a:moveTo>
                  <a:cubicBezTo>
                    <a:pt x="122" y="1"/>
                    <a:pt x="0" y="122"/>
                    <a:pt x="0" y="274"/>
                  </a:cubicBezTo>
                  <a:cubicBezTo>
                    <a:pt x="0" y="426"/>
                    <a:pt x="122" y="548"/>
                    <a:pt x="274" y="548"/>
                  </a:cubicBezTo>
                  <a:cubicBezTo>
                    <a:pt x="426" y="54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755199" y="438900"/>
              <a:ext cx="55294" cy="55187"/>
            </a:xfrm>
            <a:custGeom>
              <a:avLst/>
              <a:gdLst/>
              <a:ahLst/>
              <a:cxnLst/>
              <a:rect l="l" t="t" r="r" b="b"/>
              <a:pathLst>
                <a:path w="518" h="517" extrusionOk="0">
                  <a:moveTo>
                    <a:pt x="274" y="0"/>
                  </a:moveTo>
                  <a:cubicBezTo>
                    <a:pt x="122" y="0"/>
                    <a:pt x="0" y="122"/>
                    <a:pt x="0" y="274"/>
                  </a:cubicBezTo>
                  <a:cubicBezTo>
                    <a:pt x="0" y="395"/>
                    <a:pt x="122" y="517"/>
                    <a:pt x="274" y="517"/>
                  </a:cubicBezTo>
                  <a:cubicBezTo>
                    <a:pt x="426" y="517"/>
                    <a:pt x="517" y="395"/>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755199" y="594641"/>
              <a:ext cx="55294" cy="58496"/>
            </a:xfrm>
            <a:custGeom>
              <a:avLst/>
              <a:gdLst/>
              <a:ahLst/>
              <a:cxnLst/>
              <a:rect l="l" t="t" r="r" b="b"/>
              <a:pathLst>
                <a:path w="518" h="548" extrusionOk="0">
                  <a:moveTo>
                    <a:pt x="274" y="0"/>
                  </a:moveTo>
                  <a:cubicBezTo>
                    <a:pt x="122" y="0"/>
                    <a:pt x="0" y="122"/>
                    <a:pt x="0" y="274"/>
                  </a:cubicBezTo>
                  <a:cubicBezTo>
                    <a:pt x="0" y="426"/>
                    <a:pt x="122" y="547"/>
                    <a:pt x="274" y="547"/>
                  </a:cubicBezTo>
                  <a:cubicBezTo>
                    <a:pt x="426" y="547"/>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755199" y="753585"/>
              <a:ext cx="55294" cy="58496"/>
            </a:xfrm>
            <a:custGeom>
              <a:avLst/>
              <a:gdLst/>
              <a:ahLst/>
              <a:cxnLst/>
              <a:rect l="l" t="t" r="r" b="b"/>
              <a:pathLst>
                <a:path w="518" h="548" extrusionOk="0">
                  <a:moveTo>
                    <a:pt x="274" y="0"/>
                  </a:moveTo>
                  <a:cubicBezTo>
                    <a:pt x="122" y="0"/>
                    <a:pt x="0" y="122"/>
                    <a:pt x="0" y="274"/>
                  </a:cubicBezTo>
                  <a:cubicBezTo>
                    <a:pt x="0" y="426"/>
                    <a:pt x="122" y="548"/>
                    <a:pt x="274" y="548"/>
                  </a:cubicBezTo>
                  <a:cubicBezTo>
                    <a:pt x="426" y="548"/>
                    <a:pt x="517" y="426"/>
                    <a:pt x="517" y="274"/>
                  </a:cubicBezTo>
                  <a:cubicBezTo>
                    <a:pt x="517"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755199" y="912529"/>
              <a:ext cx="55294" cy="55294"/>
            </a:xfrm>
            <a:custGeom>
              <a:avLst/>
              <a:gdLst/>
              <a:ahLst/>
              <a:cxnLst/>
              <a:rect l="l" t="t" r="r" b="b"/>
              <a:pathLst>
                <a:path w="518" h="518" extrusionOk="0">
                  <a:moveTo>
                    <a:pt x="274" y="1"/>
                  </a:moveTo>
                  <a:cubicBezTo>
                    <a:pt x="122" y="1"/>
                    <a:pt x="0" y="122"/>
                    <a:pt x="0" y="274"/>
                  </a:cubicBezTo>
                  <a:cubicBezTo>
                    <a:pt x="0" y="426"/>
                    <a:pt x="122" y="518"/>
                    <a:pt x="274" y="518"/>
                  </a:cubicBezTo>
                  <a:cubicBezTo>
                    <a:pt x="426" y="518"/>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755199" y="1074781"/>
              <a:ext cx="55294" cy="55294"/>
            </a:xfrm>
            <a:custGeom>
              <a:avLst/>
              <a:gdLst/>
              <a:ahLst/>
              <a:cxnLst/>
              <a:rect l="l" t="t" r="r" b="b"/>
              <a:pathLst>
                <a:path w="518" h="518" extrusionOk="0">
                  <a:moveTo>
                    <a:pt x="274" y="1"/>
                  </a:moveTo>
                  <a:cubicBezTo>
                    <a:pt x="122" y="1"/>
                    <a:pt x="0" y="122"/>
                    <a:pt x="0" y="274"/>
                  </a:cubicBezTo>
                  <a:cubicBezTo>
                    <a:pt x="0" y="426"/>
                    <a:pt x="122" y="517"/>
                    <a:pt x="274" y="517"/>
                  </a:cubicBezTo>
                  <a:cubicBezTo>
                    <a:pt x="426" y="517"/>
                    <a:pt x="517" y="426"/>
                    <a:pt x="517" y="274"/>
                  </a:cubicBezTo>
                  <a:cubicBezTo>
                    <a:pt x="517"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589744" y="279850"/>
              <a:ext cx="55187" cy="58496"/>
            </a:xfrm>
            <a:custGeom>
              <a:avLst/>
              <a:gdLst/>
              <a:ahLst/>
              <a:cxnLst/>
              <a:rect l="l" t="t" r="r" b="b"/>
              <a:pathLst>
                <a:path w="517" h="548" extrusionOk="0">
                  <a:moveTo>
                    <a:pt x="243" y="1"/>
                  </a:moveTo>
                  <a:cubicBezTo>
                    <a:pt x="122" y="1"/>
                    <a:pt x="0" y="122"/>
                    <a:pt x="0" y="274"/>
                  </a:cubicBezTo>
                  <a:cubicBezTo>
                    <a:pt x="0" y="426"/>
                    <a:pt x="122" y="548"/>
                    <a:pt x="243" y="548"/>
                  </a:cubicBezTo>
                  <a:cubicBezTo>
                    <a:pt x="395" y="54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589744" y="438900"/>
              <a:ext cx="55187" cy="55187"/>
            </a:xfrm>
            <a:custGeom>
              <a:avLst/>
              <a:gdLst/>
              <a:ahLst/>
              <a:cxnLst/>
              <a:rect l="l" t="t" r="r" b="b"/>
              <a:pathLst>
                <a:path w="517" h="517" extrusionOk="0">
                  <a:moveTo>
                    <a:pt x="243" y="0"/>
                  </a:moveTo>
                  <a:cubicBezTo>
                    <a:pt x="122" y="0"/>
                    <a:pt x="0" y="122"/>
                    <a:pt x="0" y="274"/>
                  </a:cubicBezTo>
                  <a:cubicBezTo>
                    <a:pt x="0" y="395"/>
                    <a:pt x="122" y="517"/>
                    <a:pt x="243" y="517"/>
                  </a:cubicBezTo>
                  <a:cubicBezTo>
                    <a:pt x="395" y="517"/>
                    <a:pt x="517" y="395"/>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589744" y="594641"/>
              <a:ext cx="55187" cy="58496"/>
            </a:xfrm>
            <a:custGeom>
              <a:avLst/>
              <a:gdLst/>
              <a:ahLst/>
              <a:cxnLst/>
              <a:rect l="l" t="t" r="r" b="b"/>
              <a:pathLst>
                <a:path w="517" h="548" extrusionOk="0">
                  <a:moveTo>
                    <a:pt x="243" y="0"/>
                  </a:moveTo>
                  <a:cubicBezTo>
                    <a:pt x="122" y="0"/>
                    <a:pt x="0" y="122"/>
                    <a:pt x="0" y="274"/>
                  </a:cubicBezTo>
                  <a:cubicBezTo>
                    <a:pt x="0" y="426"/>
                    <a:pt x="122" y="547"/>
                    <a:pt x="243" y="547"/>
                  </a:cubicBezTo>
                  <a:cubicBezTo>
                    <a:pt x="395" y="547"/>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589744" y="753585"/>
              <a:ext cx="55187" cy="58496"/>
            </a:xfrm>
            <a:custGeom>
              <a:avLst/>
              <a:gdLst/>
              <a:ahLst/>
              <a:cxnLst/>
              <a:rect l="l" t="t" r="r" b="b"/>
              <a:pathLst>
                <a:path w="517" h="548" extrusionOk="0">
                  <a:moveTo>
                    <a:pt x="243" y="0"/>
                  </a:moveTo>
                  <a:cubicBezTo>
                    <a:pt x="122" y="0"/>
                    <a:pt x="0" y="122"/>
                    <a:pt x="0" y="274"/>
                  </a:cubicBezTo>
                  <a:cubicBezTo>
                    <a:pt x="0" y="426"/>
                    <a:pt x="122" y="548"/>
                    <a:pt x="243" y="548"/>
                  </a:cubicBezTo>
                  <a:cubicBezTo>
                    <a:pt x="395" y="548"/>
                    <a:pt x="517" y="426"/>
                    <a:pt x="517" y="274"/>
                  </a:cubicBezTo>
                  <a:cubicBezTo>
                    <a:pt x="517" y="122"/>
                    <a:pt x="39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589744" y="912529"/>
              <a:ext cx="55187" cy="55294"/>
            </a:xfrm>
            <a:custGeom>
              <a:avLst/>
              <a:gdLst/>
              <a:ahLst/>
              <a:cxnLst/>
              <a:rect l="l" t="t" r="r" b="b"/>
              <a:pathLst>
                <a:path w="517" h="518" extrusionOk="0">
                  <a:moveTo>
                    <a:pt x="243" y="1"/>
                  </a:moveTo>
                  <a:cubicBezTo>
                    <a:pt x="122" y="1"/>
                    <a:pt x="0" y="122"/>
                    <a:pt x="0" y="274"/>
                  </a:cubicBezTo>
                  <a:cubicBezTo>
                    <a:pt x="0" y="426"/>
                    <a:pt x="122" y="518"/>
                    <a:pt x="243" y="518"/>
                  </a:cubicBezTo>
                  <a:cubicBezTo>
                    <a:pt x="395" y="518"/>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589744" y="1074781"/>
              <a:ext cx="55187" cy="55294"/>
            </a:xfrm>
            <a:custGeom>
              <a:avLst/>
              <a:gdLst/>
              <a:ahLst/>
              <a:cxnLst/>
              <a:rect l="l" t="t" r="r" b="b"/>
              <a:pathLst>
                <a:path w="517" h="518" extrusionOk="0">
                  <a:moveTo>
                    <a:pt x="243" y="1"/>
                  </a:moveTo>
                  <a:cubicBezTo>
                    <a:pt x="122" y="1"/>
                    <a:pt x="0" y="122"/>
                    <a:pt x="0" y="274"/>
                  </a:cubicBezTo>
                  <a:cubicBezTo>
                    <a:pt x="0" y="426"/>
                    <a:pt x="122" y="517"/>
                    <a:pt x="243" y="517"/>
                  </a:cubicBezTo>
                  <a:cubicBezTo>
                    <a:pt x="395" y="517"/>
                    <a:pt x="517" y="426"/>
                    <a:pt x="517" y="274"/>
                  </a:cubicBezTo>
                  <a:cubicBezTo>
                    <a:pt x="517" y="122"/>
                    <a:pt x="39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420980" y="279850"/>
              <a:ext cx="58496" cy="58496"/>
            </a:xfrm>
            <a:custGeom>
              <a:avLst/>
              <a:gdLst/>
              <a:ahLst/>
              <a:cxnLst/>
              <a:rect l="l" t="t" r="r" b="b"/>
              <a:pathLst>
                <a:path w="548" h="548" extrusionOk="0">
                  <a:moveTo>
                    <a:pt x="274" y="1"/>
                  </a:moveTo>
                  <a:cubicBezTo>
                    <a:pt x="122" y="1"/>
                    <a:pt x="1" y="122"/>
                    <a:pt x="1" y="274"/>
                  </a:cubicBezTo>
                  <a:cubicBezTo>
                    <a:pt x="1" y="426"/>
                    <a:pt x="122" y="548"/>
                    <a:pt x="274" y="548"/>
                  </a:cubicBezTo>
                  <a:cubicBezTo>
                    <a:pt x="426" y="54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420980" y="438900"/>
              <a:ext cx="58496" cy="55187"/>
            </a:xfrm>
            <a:custGeom>
              <a:avLst/>
              <a:gdLst/>
              <a:ahLst/>
              <a:cxnLst/>
              <a:rect l="l" t="t" r="r" b="b"/>
              <a:pathLst>
                <a:path w="548" h="517" extrusionOk="0">
                  <a:moveTo>
                    <a:pt x="274" y="0"/>
                  </a:moveTo>
                  <a:cubicBezTo>
                    <a:pt x="122" y="0"/>
                    <a:pt x="1" y="122"/>
                    <a:pt x="1" y="274"/>
                  </a:cubicBezTo>
                  <a:cubicBezTo>
                    <a:pt x="1" y="395"/>
                    <a:pt x="122" y="517"/>
                    <a:pt x="274" y="517"/>
                  </a:cubicBezTo>
                  <a:cubicBezTo>
                    <a:pt x="426" y="517"/>
                    <a:pt x="548" y="395"/>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420980" y="594641"/>
              <a:ext cx="58496" cy="58496"/>
            </a:xfrm>
            <a:custGeom>
              <a:avLst/>
              <a:gdLst/>
              <a:ahLst/>
              <a:cxnLst/>
              <a:rect l="l" t="t" r="r" b="b"/>
              <a:pathLst>
                <a:path w="548" h="548" extrusionOk="0">
                  <a:moveTo>
                    <a:pt x="274" y="0"/>
                  </a:moveTo>
                  <a:cubicBezTo>
                    <a:pt x="122" y="0"/>
                    <a:pt x="1" y="122"/>
                    <a:pt x="1" y="274"/>
                  </a:cubicBezTo>
                  <a:cubicBezTo>
                    <a:pt x="1" y="426"/>
                    <a:pt x="122" y="547"/>
                    <a:pt x="274" y="547"/>
                  </a:cubicBezTo>
                  <a:cubicBezTo>
                    <a:pt x="426" y="547"/>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420980" y="753585"/>
              <a:ext cx="58496" cy="58496"/>
            </a:xfrm>
            <a:custGeom>
              <a:avLst/>
              <a:gdLst/>
              <a:ahLst/>
              <a:cxnLst/>
              <a:rect l="l" t="t" r="r" b="b"/>
              <a:pathLst>
                <a:path w="548" h="548" extrusionOk="0">
                  <a:moveTo>
                    <a:pt x="274" y="0"/>
                  </a:moveTo>
                  <a:cubicBezTo>
                    <a:pt x="122" y="0"/>
                    <a:pt x="1" y="122"/>
                    <a:pt x="1" y="274"/>
                  </a:cubicBezTo>
                  <a:cubicBezTo>
                    <a:pt x="1" y="426"/>
                    <a:pt x="122" y="548"/>
                    <a:pt x="274" y="548"/>
                  </a:cubicBezTo>
                  <a:cubicBezTo>
                    <a:pt x="426" y="548"/>
                    <a:pt x="548" y="426"/>
                    <a:pt x="548" y="274"/>
                  </a:cubicBezTo>
                  <a:cubicBezTo>
                    <a:pt x="548" y="122"/>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420980" y="912529"/>
              <a:ext cx="58496" cy="55294"/>
            </a:xfrm>
            <a:custGeom>
              <a:avLst/>
              <a:gdLst/>
              <a:ahLst/>
              <a:cxnLst/>
              <a:rect l="l" t="t" r="r" b="b"/>
              <a:pathLst>
                <a:path w="548" h="518" extrusionOk="0">
                  <a:moveTo>
                    <a:pt x="274" y="1"/>
                  </a:moveTo>
                  <a:cubicBezTo>
                    <a:pt x="122" y="1"/>
                    <a:pt x="1" y="122"/>
                    <a:pt x="1" y="274"/>
                  </a:cubicBezTo>
                  <a:cubicBezTo>
                    <a:pt x="1" y="426"/>
                    <a:pt x="122" y="518"/>
                    <a:pt x="274" y="518"/>
                  </a:cubicBezTo>
                  <a:cubicBezTo>
                    <a:pt x="426" y="518"/>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420980" y="1074781"/>
              <a:ext cx="58496" cy="55294"/>
            </a:xfrm>
            <a:custGeom>
              <a:avLst/>
              <a:gdLst/>
              <a:ahLst/>
              <a:cxnLst/>
              <a:rect l="l" t="t" r="r" b="b"/>
              <a:pathLst>
                <a:path w="548" h="518" extrusionOk="0">
                  <a:moveTo>
                    <a:pt x="274" y="1"/>
                  </a:moveTo>
                  <a:cubicBezTo>
                    <a:pt x="122" y="1"/>
                    <a:pt x="1" y="122"/>
                    <a:pt x="1" y="274"/>
                  </a:cubicBezTo>
                  <a:cubicBezTo>
                    <a:pt x="1" y="426"/>
                    <a:pt x="122" y="517"/>
                    <a:pt x="274" y="517"/>
                  </a:cubicBezTo>
                  <a:cubicBezTo>
                    <a:pt x="426" y="517"/>
                    <a:pt x="548" y="426"/>
                    <a:pt x="548" y="274"/>
                  </a:cubicBezTo>
                  <a:cubicBezTo>
                    <a:pt x="548" y="122"/>
                    <a:pt x="426"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4"/>
        <p:cNvGrpSpPr/>
        <p:nvPr/>
      </p:nvGrpSpPr>
      <p:grpSpPr>
        <a:xfrm>
          <a:off x="0" y="0"/>
          <a:ext cx="0" cy="0"/>
          <a:chOff x="0" y="0"/>
          <a:chExt cx="0" cy="0"/>
        </a:xfrm>
      </p:grpSpPr>
      <p:sp>
        <p:nvSpPr>
          <p:cNvPr id="325" name="Google Shape;325;p10"/>
          <p:cNvSpPr/>
          <p:nvPr/>
        </p:nvSpPr>
        <p:spPr>
          <a:xfrm rot="-5400000">
            <a:off x="-35347" y="2178400"/>
            <a:ext cx="3000470" cy="2929754"/>
          </a:xfrm>
          <a:custGeom>
            <a:avLst/>
            <a:gdLst/>
            <a:ahLst/>
            <a:cxnLst/>
            <a:rect l="l" t="t" r="r" b="b"/>
            <a:pathLst>
              <a:path w="81253" h="79338" extrusionOk="0">
                <a:moveTo>
                  <a:pt x="0" y="0"/>
                </a:moveTo>
                <a:lnTo>
                  <a:pt x="0" y="72926"/>
                </a:lnTo>
                <a:cubicBezTo>
                  <a:pt x="7733" y="77022"/>
                  <a:pt x="16538" y="79338"/>
                  <a:pt x="25878" y="79338"/>
                </a:cubicBezTo>
                <a:cubicBezTo>
                  <a:pt x="56465" y="79338"/>
                  <a:pt x="81252" y="54551"/>
                  <a:pt x="81252" y="23964"/>
                </a:cubicBezTo>
                <a:cubicBezTo>
                  <a:pt x="81252" y="15389"/>
                  <a:pt x="79281" y="7254"/>
                  <a:pt x="7579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0"/>
          <p:cNvSpPr txBox="1">
            <a:spLocks noGrp="1"/>
          </p:cNvSpPr>
          <p:nvPr>
            <p:ph type="body" idx="1"/>
          </p:nvPr>
        </p:nvSpPr>
        <p:spPr>
          <a:xfrm>
            <a:off x="1047750" y="1268300"/>
            <a:ext cx="3524100" cy="1379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rgbClr val="263238"/>
              </a:buClr>
              <a:buSzPts val="1800"/>
              <a:buNone/>
              <a:defRPr>
                <a:solidFill>
                  <a:srgbClr val="263238"/>
                </a:solidFill>
              </a:defRPr>
            </a:lvl1pPr>
          </a:lstStyle>
          <a:p>
            <a:endParaRPr/>
          </a:p>
        </p:txBody>
      </p:sp>
      <p:sp>
        <p:nvSpPr>
          <p:cNvPr id="327" name="Google Shape;327;p10"/>
          <p:cNvSpPr txBox="1">
            <a:spLocks noGrp="1"/>
          </p:cNvSpPr>
          <p:nvPr>
            <p:ph type="title"/>
          </p:nvPr>
        </p:nvSpPr>
        <p:spPr>
          <a:xfrm>
            <a:off x="1047750" y="2581275"/>
            <a:ext cx="3524100" cy="399900"/>
          </a:xfrm>
          <a:prstGeom prst="rect">
            <a:avLst/>
          </a:prstGeom>
        </p:spPr>
        <p:txBody>
          <a:bodyPr spcFirstLastPara="1" wrap="square" lIns="91425" tIns="91425" rIns="91425" bIns="91425" anchor="t" anchorCtr="0">
            <a:noAutofit/>
          </a:bodyPr>
          <a:lstStyle>
            <a:lvl1pPr lvl="0">
              <a:spcBef>
                <a:spcPts val="0"/>
              </a:spcBef>
              <a:spcAft>
                <a:spcPts val="0"/>
              </a:spcAft>
              <a:buClr>
                <a:srgbClr val="FF4094"/>
              </a:buClr>
              <a:buSzPts val="1800"/>
              <a:buNone/>
              <a:defRPr sz="1800">
                <a:solidFill>
                  <a:srgbClr val="FF4094"/>
                </a:solidFill>
              </a:defRPr>
            </a:lvl1pPr>
            <a:lvl2pPr lvl="1">
              <a:spcBef>
                <a:spcPts val="0"/>
              </a:spcBef>
              <a:spcAft>
                <a:spcPts val="0"/>
              </a:spcAft>
              <a:buSzPts val="1800"/>
              <a:buNone/>
              <a:defRPr sz="1800">
                <a:latin typeface="Manjari"/>
                <a:ea typeface="Manjari"/>
                <a:cs typeface="Manjari"/>
                <a:sym typeface="Manjari"/>
              </a:defRPr>
            </a:lvl2pPr>
            <a:lvl3pPr lvl="2">
              <a:spcBef>
                <a:spcPts val="0"/>
              </a:spcBef>
              <a:spcAft>
                <a:spcPts val="0"/>
              </a:spcAft>
              <a:buSzPts val="1800"/>
              <a:buNone/>
              <a:defRPr sz="1800">
                <a:latin typeface="Manjari"/>
                <a:ea typeface="Manjari"/>
                <a:cs typeface="Manjari"/>
                <a:sym typeface="Manjari"/>
              </a:defRPr>
            </a:lvl3pPr>
            <a:lvl4pPr lvl="3">
              <a:spcBef>
                <a:spcPts val="0"/>
              </a:spcBef>
              <a:spcAft>
                <a:spcPts val="0"/>
              </a:spcAft>
              <a:buSzPts val="1800"/>
              <a:buNone/>
              <a:defRPr sz="1800">
                <a:latin typeface="Manjari"/>
                <a:ea typeface="Manjari"/>
                <a:cs typeface="Manjari"/>
                <a:sym typeface="Manjari"/>
              </a:defRPr>
            </a:lvl4pPr>
            <a:lvl5pPr lvl="4">
              <a:spcBef>
                <a:spcPts val="0"/>
              </a:spcBef>
              <a:spcAft>
                <a:spcPts val="0"/>
              </a:spcAft>
              <a:buSzPts val="1800"/>
              <a:buNone/>
              <a:defRPr sz="1800">
                <a:latin typeface="Manjari"/>
                <a:ea typeface="Manjari"/>
                <a:cs typeface="Manjari"/>
                <a:sym typeface="Manjari"/>
              </a:defRPr>
            </a:lvl5pPr>
            <a:lvl6pPr lvl="5">
              <a:spcBef>
                <a:spcPts val="0"/>
              </a:spcBef>
              <a:spcAft>
                <a:spcPts val="0"/>
              </a:spcAft>
              <a:buSzPts val="1800"/>
              <a:buNone/>
              <a:defRPr sz="1800">
                <a:latin typeface="Manjari"/>
                <a:ea typeface="Manjari"/>
                <a:cs typeface="Manjari"/>
                <a:sym typeface="Manjari"/>
              </a:defRPr>
            </a:lvl6pPr>
            <a:lvl7pPr lvl="6">
              <a:spcBef>
                <a:spcPts val="0"/>
              </a:spcBef>
              <a:spcAft>
                <a:spcPts val="0"/>
              </a:spcAft>
              <a:buSzPts val="1800"/>
              <a:buNone/>
              <a:defRPr sz="1800">
                <a:latin typeface="Manjari"/>
                <a:ea typeface="Manjari"/>
                <a:cs typeface="Manjari"/>
                <a:sym typeface="Manjari"/>
              </a:defRPr>
            </a:lvl7pPr>
            <a:lvl8pPr lvl="7">
              <a:spcBef>
                <a:spcPts val="0"/>
              </a:spcBef>
              <a:spcAft>
                <a:spcPts val="0"/>
              </a:spcAft>
              <a:buSzPts val="1800"/>
              <a:buNone/>
              <a:defRPr sz="1800">
                <a:latin typeface="Manjari"/>
                <a:ea typeface="Manjari"/>
                <a:cs typeface="Manjari"/>
                <a:sym typeface="Manjari"/>
              </a:defRPr>
            </a:lvl8pPr>
            <a:lvl9pPr lvl="8">
              <a:spcBef>
                <a:spcPts val="0"/>
              </a:spcBef>
              <a:spcAft>
                <a:spcPts val="0"/>
              </a:spcAft>
              <a:buSzPts val="1800"/>
              <a:buNone/>
              <a:defRPr sz="1800">
                <a:latin typeface="Manjari"/>
                <a:ea typeface="Manjari"/>
                <a:cs typeface="Manjari"/>
                <a:sym typeface="Manjari"/>
              </a:defRPr>
            </a:lvl9pPr>
          </a:lstStyle>
          <a:p>
            <a:endParaRPr/>
          </a:p>
        </p:txBody>
      </p:sp>
      <p:sp>
        <p:nvSpPr>
          <p:cNvPr id="328" name="Google Shape;328;p10"/>
          <p:cNvSpPr/>
          <p:nvPr/>
        </p:nvSpPr>
        <p:spPr>
          <a:xfrm>
            <a:off x="8935800" y="131"/>
            <a:ext cx="208191" cy="4568746"/>
          </a:xfrm>
          <a:custGeom>
            <a:avLst/>
            <a:gdLst/>
            <a:ahLst/>
            <a:cxnLst/>
            <a:rect l="l" t="t" r="r" b="b"/>
            <a:pathLst>
              <a:path w="9526" h="146083" extrusionOk="0">
                <a:moveTo>
                  <a:pt x="93" y="0"/>
                </a:moveTo>
                <a:lnTo>
                  <a:pt x="9526" y="0"/>
                </a:lnTo>
                <a:lnTo>
                  <a:pt x="9526" y="146083"/>
                </a:lnTo>
                <a:lnTo>
                  <a:pt x="0" y="140219"/>
                </a:lnTo>
                <a:close/>
              </a:path>
            </a:pathLst>
          </a:custGeom>
          <a:solidFill>
            <a:srgbClr val="FF4094"/>
          </a:solidFill>
          <a:ln>
            <a:noFill/>
          </a:ln>
        </p:spPr>
      </p:sp>
      <p:sp>
        <p:nvSpPr>
          <p:cNvPr id="329" name="Google Shape;329;p10"/>
          <p:cNvSpPr/>
          <p:nvPr/>
        </p:nvSpPr>
        <p:spPr>
          <a:xfrm>
            <a:off x="8935800" y="0"/>
            <a:ext cx="208191" cy="3816053"/>
          </a:xfrm>
          <a:custGeom>
            <a:avLst/>
            <a:gdLst/>
            <a:ahLst/>
            <a:cxnLst/>
            <a:rect l="l" t="t" r="r" b="b"/>
            <a:pathLst>
              <a:path w="9526" h="146083" extrusionOk="0">
                <a:moveTo>
                  <a:pt x="93" y="0"/>
                </a:moveTo>
                <a:lnTo>
                  <a:pt x="9526" y="0"/>
                </a:lnTo>
                <a:lnTo>
                  <a:pt x="9526" y="146083"/>
                </a:lnTo>
                <a:lnTo>
                  <a:pt x="0" y="140219"/>
                </a:lnTo>
                <a:close/>
              </a:path>
            </a:pathLst>
          </a:custGeom>
          <a:solidFill>
            <a:schemeClr val="accen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974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Krona One"/>
              <a:buNone/>
              <a:defRPr sz="3200">
                <a:solidFill>
                  <a:schemeClr val="dk1"/>
                </a:solidFill>
                <a:latin typeface="Krona One"/>
                <a:ea typeface="Krona One"/>
                <a:cs typeface="Krona One"/>
                <a:sym typeface="Kron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336925"/>
            <a:ext cx="7704000" cy="32319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anjari"/>
              <a:buChar char="●"/>
              <a:defRPr sz="1800">
                <a:solidFill>
                  <a:schemeClr val="dk2"/>
                </a:solidFill>
                <a:latin typeface="Manjari"/>
                <a:ea typeface="Manjari"/>
                <a:cs typeface="Manjari"/>
                <a:sym typeface="Manjari"/>
              </a:defRPr>
            </a:lvl1pPr>
            <a:lvl2pPr marL="914400" lvl="1"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2pPr>
            <a:lvl3pPr marL="1371600" lvl="2"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3pPr>
            <a:lvl4pPr marL="1828800" lvl="3"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4pPr>
            <a:lvl5pPr marL="2286000" lvl="4"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5pPr>
            <a:lvl6pPr marL="2743200" lvl="5"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6pPr>
            <a:lvl7pPr marL="3200400" lvl="6"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7pPr>
            <a:lvl8pPr marL="3657600" lvl="7" indent="-317500">
              <a:lnSpc>
                <a:spcPct val="100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8pPr>
            <a:lvl9pPr marL="4114800" lvl="8" indent="-317500">
              <a:lnSpc>
                <a:spcPct val="100000"/>
              </a:lnSpc>
              <a:spcBef>
                <a:spcPts val="1600"/>
              </a:spcBef>
              <a:spcAft>
                <a:spcPts val="1600"/>
              </a:spcAft>
              <a:buClr>
                <a:schemeClr val="dk2"/>
              </a:buClr>
              <a:buSzPts val="1400"/>
              <a:buFont typeface="Manjari"/>
              <a:buChar char="■"/>
              <a:defRPr>
                <a:solidFill>
                  <a:schemeClr val="dk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36"/>
          <p:cNvSpPr txBox="1">
            <a:spLocks noGrp="1"/>
          </p:cNvSpPr>
          <p:nvPr>
            <p:ph type="ctrTitle"/>
          </p:nvPr>
        </p:nvSpPr>
        <p:spPr>
          <a:xfrm>
            <a:off x="1437000" y="1408900"/>
            <a:ext cx="6269700" cy="170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t>Superstitions </a:t>
            </a:r>
            <a:endParaRPr sz="4400"/>
          </a:p>
        </p:txBody>
      </p:sp>
      <p:sp>
        <p:nvSpPr>
          <p:cNvPr id="891" name="Google Shape;891;p36"/>
          <p:cNvSpPr txBox="1">
            <a:spLocks noGrp="1"/>
          </p:cNvSpPr>
          <p:nvPr>
            <p:ph type="subTitle" idx="1"/>
          </p:nvPr>
        </p:nvSpPr>
        <p:spPr>
          <a:xfrm>
            <a:off x="1506300" y="2987425"/>
            <a:ext cx="6131400" cy="52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a:t>
            </a:r>
            <a:endParaRPr/>
          </a:p>
          <a:p>
            <a:pPr marL="0" lvl="0" indent="0" algn="ctr" rtl="0">
              <a:spcBef>
                <a:spcPts val="0"/>
              </a:spcBef>
              <a:spcAft>
                <a:spcPts val="0"/>
              </a:spcAft>
              <a:buNone/>
            </a:pPr>
            <a:r>
              <a:rPr lang="en"/>
              <a:t>Currie, Gabby, and Lotti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4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Yale </a:t>
            </a:r>
            <a:endParaRPr/>
          </a:p>
        </p:txBody>
      </p:sp>
      <p:sp>
        <p:nvSpPr>
          <p:cNvPr id="953" name="Google Shape;953;p45"/>
          <p:cNvSpPr txBox="1">
            <a:spLocks noGrp="1"/>
          </p:cNvSpPr>
          <p:nvPr>
            <p:ph type="body" idx="1"/>
          </p:nvPr>
        </p:nvSpPr>
        <p:spPr>
          <a:xfrm>
            <a:off x="727650" y="2078875"/>
            <a:ext cx="7688700" cy="22611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Informant: Addie Burton </a:t>
            </a:r>
            <a:br>
              <a:rPr lang="en" sz="1300">
                <a:solidFill>
                  <a:srgbClr val="000000"/>
                </a:solidFill>
                <a:highlight>
                  <a:srgbClr val="FFFFFF"/>
                </a:highlight>
              </a:rPr>
            </a:br>
            <a:r>
              <a:rPr lang="en" sz="1300">
                <a:solidFill>
                  <a:srgbClr val="000000"/>
                </a:solidFill>
                <a:highlight>
                  <a:srgbClr val="FFFFFF"/>
                </a:highlight>
              </a:rPr>
              <a:t>Age: 19</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Year: 2024</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Location: New Haven, CT</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Date Collected: 11/08/21</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Type of Folklore: Customary </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Genre: Magic Superstitions</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Significance: </a:t>
            </a:r>
            <a:endParaRPr sz="1300">
              <a:solidFill>
                <a:srgbClr val="000000"/>
              </a:solidFill>
              <a:highlight>
                <a:srgbClr val="FFFFFF"/>
              </a:highlight>
            </a:endParaRPr>
          </a:p>
          <a:p>
            <a:pPr marL="457200" lvl="0" indent="0" algn="l" rtl="0">
              <a:lnSpc>
                <a:spcPct val="115000"/>
              </a:lnSpc>
              <a:spcBef>
                <a:spcPts val="0"/>
              </a:spcBef>
              <a:spcAft>
                <a:spcPts val="0"/>
              </a:spcAft>
              <a:buNone/>
            </a:pPr>
            <a:r>
              <a:rPr lang="en" sz="1300">
                <a:solidFill>
                  <a:srgbClr val="000000"/>
                </a:solidFill>
                <a:highlight>
                  <a:srgbClr val="FFFFFF"/>
                </a:highlight>
              </a:rPr>
              <a:t>“I re-tape my hockey stick and put the blade in the air so it does not touch the ground until game time, and when I get dressed I put my right skate on before my left.”  </a:t>
            </a:r>
            <a:endParaRPr sz="1300">
              <a:solidFill>
                <a:srgbClr val="000000"/>
              </a:solidFill>
              <a:highlight>
                <a:srgbClr val="FFFFFF"/>
              </a:highlight>
            </a:endParaRPr>
          </a:p>
          <a:p>
            <a:pPr marL="0" lvl="0" indent="0" algn="l" rtl="0">
              <a:spcBef>
                <a:spcPts val="0"/>
              </a:spcBef>
              <a:spcAft>
                <a:spcPts val="1600"/>
              </a:spcAft>
              <a:buNone/>
            </a:pPr>
            <a:endParaRPr/>
          </a:p>
        </p:txBody>
      </p:sp>
      <p:pic>
        <p:nvPicPr>
          <p:cNvPr id="954" name="Google Shape;954;p45"/>
          <p:cNvPicPr preferRelativeResize="0"/>
          <p:nvPr/>
        </p:nvPicPr>
        <p:blipFill>
          <a:blip r:embed="rId3">
            <a:alphaModFix/>
          </a:blip>
          <a:stretch>
            <a:fillRect/>
          </a:stretch>
        </p:blipFill>
        <p:spPr>
          <a:xfrm>
            <a:off x="5584550" y="595075"/>
            <a:ext cx="3217750" cy="1787322"/>
          </a:xfrm>
          <a:prstGeom prst="rect">
            <a:avLst/>
          </a:prstGeom>
          <a:noFill/>
          <a:ln>
            <a:noFill/>
          </a:ln>
        </p:spPr>
      </p:pic>
      <p:pic>
        <p:nvPicPr>
          <p:cNvPr id="955" name="Google Shape;955;p45"/>
          <p:cNvPicPr preferRelativeResize="0"/>
          <p:nvPr/>
        </p:nvPicPr>
        <p:blipFill>
          <a:blip r:embed="rId4">
            <a:alphaModFix/>
          </a:blip>
          <a:stretch>
            <a:fillRect/>
          </a:stretch>
        </p:blipFill>
        <p:spPr>
          <a:xfrm>
            <a:off x="5584550" y="2440775"/>
            <a:ext cx="3217752" cy="14604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4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Yale </a:t>
            </a:r>
            <a:endParaRPr/>
          </a:p>
        </p:txBody>
      </p:sp>
      <p:sp>
        <p:nvSpPr>
          <p:cNvPr id="961" name="Google Shape;961;p46"/>
          <p:cNvSpPr txBox="1">
            <a:spLocks noGrp="1"/>
          </p:cNvSpPr>
          <p:nvPr>
            <p:ph type="body" idx="1"/>
          </p:nvPr>
        </p:nvSpPr>
        <p:spPr>
          <a:xfrm>
            <a:off x="727650" y="2078875"/>
            <a:ext cx="7688700" cy="22611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Informant: Grace Lee </a:t>
            </a:r>
            <a:br>
              <a:rPr lang="en" sz="1300">
                <a:solidFill>
                  <a:srgbClr val="000000"/>
                </a:solidFill>
                <a:highlight>
                  <a:srgbClr val="FFFFFF"/>
                </a:highlight>
              </a:rPr>
            </a:br>
            <a:r>
              <a:rPr lang="en" sz="1300">
                <a:solidFill>
                  <a:srgbClr val="000000"/>
                </a:solidFill>
                <a:highlight>
                  <a:srgbClr val="FFFFFF"/>
                </a:highlight>
              </a:rPr>
              <a:t>Age: 21</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Year: 2023</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Location: New Haven, CT</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Date Collected: 11/15/21</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Type of Folklore: Customary </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Genre: Magic Superstitions</a:t>
            </a:r>
            <a:endParaRPr sz="1300">
              <a:solidFill>
                <a:srgbClr val="000000"/>
              </a:solidFill>
              <a:highlight>
                <a:srgbClr val="FFFFFF"/>
              </a:highlight>
            </a:endParaRPr>
          </a:p>
          <a:p>
            <a:pPr marL="457200" lvl="0" indent="-311150" algn="l" rtl="0">
              <a:lnSpc>
                <a:spcPct val="115000"/>
              </a:lnSpc>
              <a:spcBef>
                <a:spcPts val="0"/>
              </a:spcBef>
              <a:spcAft>
                <a:spcPts val="0"/>
              </a:spcAft>
              <a:buClr>
                <a:srgbClr val="000000"/>
              </a:buClr>
              <a:buSzPts val="1300"/>
              <a:buChar char="●"/>
            </a:pPr>
            <a:r>
              <a:rPr lang="en" sz="1300">
                <a:solidFill>
                  <a:srgbClr val="000000"/>
                </a:solidFill>
                <a:highlight>
                  <a:srgbClr val="FFFFFF"/>
                </a:highlight>
              </a:rPr>
              <a:t>Significance: </a:t>
            </a:r>
            <a:endParaRPr sz="1300">
              <a:solidFill>
                <a:srgbClr val="000000"/>
              </a:solidFill>
              <a:highlight>
                <a:srgbClr val="FFFFFF"/>
              </a:highlight>
            </a:endParaRPr>
          </a:p>
          <a:p>
            <a:pPr marL="457200" lvl="0" indent="0" algn="l" rtl="0">
              <a:lnSpc>
                <a:spcPct val="115000"/>
              </a:lnSpc>
              <a:spcBef>
                <a:spcPts val="0"/>
              </a:spcBef>
              <a:spcAft>
                <a:spcPts val="0"/>
              </a:spcAft>
              <a:buNone/>
            </a:pPr>
            <a:r>
              <a:rPr lang="en" sz="1300">
                <a:solidFill>
                  <a:srgbClr val="000000"/>
                </a:solidFill>
                <a:highlight>
                  <a:srgbClr val="FFFFFF"/>
                </a:highlight>
              </a:rPr>
              <a:t>“My coach calls each line into the hallway for a line meeting before each game, encouraging us to work together and we do a small cheer to bring up our energy levels. This allows us to feel motivated and have a positive attitude while working on communication.”</a:t>
            </a:r>
            <a:endParaRPr sz="1300">
              <a:solidFill>
                <a:srgbClr val="000000"/>
              </a:solidFill>
              <a:highlight>
                <a:srgbClr val="FFFFFF"/>
              </a:highlight>
            </a:endParaRPr>
          </a:p>
          <a:p>
            <a:pPr marL="457200" lvl="0" indent="0" algn="l" rtl="0">
              <a:lnSpc>
                <a:spcPct val="115000"/>
              </a:lnSpc>
              <a:spcBef>
                <a:spcPts val="0"/>
              </a:spcBef>
              <a:spcAft>
                <a:spcPts val="0"/>
              </a:spcAft>
              <a:buNone/>
            </a:pPr>
            <a:endParaRPr sz="1300">
              <a:solidFill>
                <a:srgbClr val="000000"/>
              </a:solidFill>
              <a:highlight>
                <a:srgbClr val="FFFFFF"/>
              </a:highlight>
            </a:endParaRPr>
          </a:p>
          <a:p>
            <a:pPr marL="0" lvl="0" indent="0" algn="l" rtl="0">
              <a:lnSpc>
                <a:spcPct val="115000"/>
              </a:lnSpc>
              <a:spcBef>
                <a:spcPts val="0"/>
              </a:spcBef>
              <a:spcAft>
                <a:spcPts val="0"/>
              </a:spcAft>
              <a:buNone/>
            </a:pPr>
            <a:endParaRPr sz="11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300">
              <a:solidFill>
                <a:srgbClr val="000000"/>
              </a:solidFill>
              <a:highlight>
                <a:srgbClr val="FFFFFF"/>
              </a:highlight>
            </a:endParaRPr>
          </a:p>
          <a:p>
            <a:pPr marL="0" lvl="0" indent="0" algn="l" rtl="0">
              <a:spcBef>
                <a:spcPts val="0"/>
              </a:spcBef>
              <a:spcAft>
                <a:spcPts val="1600"/>
              </a:spcAft>
              <a:buNone/>
            </a:pPr>
            <a:endParaRPr/>
          </a:p>
        </p:txBody>
      </p:sp>
      <p:pic>
        <p:nvPicPr>
          <p:cNvPr id="962" name="Google Shape;962;p46"/>
          <p:cNvPicPr preferRelativeResize="0"/>
          <p:nvPr/>
        </p:nvPicPr>
        <p:blipFill>
          <a:blip r:embed="rId3">
            <a:alphaModFix/>
          </a:blip>
          <a:stretch>
            <a:fillRect/>
          </a:stretch>
        </p:blipFill>
        <p:spPr>
          <a:xfrm>
            <a:off x="5932650" y="595075"/>
            <a:ext cx="2869650" cy="1593965"/>
          </a:xfrm>
          <a:prstGeom prst="rect">
            <a:avLst/>
          </a:prstGeom>
          <a:noFill/>
          <a:ln>
            <a:noFill/>
          </a:ln>
        </p:spPr>
      </p:pic>
      <p:pic>
        <p:nvPicPr>
          <p:cNvPr id="963" name="Google Shape;963;p46"/>
          <p:cNvPicPr preferRelativeResize="0"/>
          <p:nvPr/>
        </p:nvPicPr>
        <p:blipFill>
          <a:blip r:embed="rId4">
            <a:alphaModFix/>
          </a:blip>
          <a:stretch>
            <a:fillRect/>
          </a:stretch>
        </p:blipFill>
        <p:spPr>
          <a:xfrm>
            <a:off x="5971813" y="2307700"/>
            <a:ext cx="2869675" cy="1533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4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Cornell </a:t>
            </a:r>
            <a:endParaRPr/>
          </a:p>
        </p:txBody>
      </p:sp>
      <p:sp>
        <p:nvSpPr>
          <p:cNvPr id="969" name="Google Shape;969;p47"/>
          <p:cNvSpPr txBox="1">
            <a:spLocks noGrp="1"/>
          </p:cNvSpPr>
          <p:nvPr>
            <p:ph type="body" idx="1"/>
          </p:nvPr>
        </p:nvSpPr>
        <p:spPr>
          <a:xfrm>
            <a:off x="729450" y="1950400"/>
            <a:ext cx="76887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Informant: Lily Delianedis </a:t>
            </a:r>
            <a:br>
              <a:rPr lang="en" sz="1200">
                <a:solidFill>
                  <a:srgbClr val="000000"/>
                </a:solidFill>
                <a:highlight>
                  <a:srgbClr val="FFFFFF"/>
                </a:highlight>
              </a:rPr>
            </a:br>
            <a:r>
              <a:rPr lang="en" sz="1200">
                <a:solidFill>
                  <a:srgbClr val="000000"/>
                </a:solidFill>
                <a:highlight>
                  <a:srgbClr val="FFFFFF"/>
                </a:highlight>
              </a:rPr>
              <a:t>Age: 20</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Year: 2025</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Location: Ithaca, NY</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Date Collected: 11/09/21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Genre: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rgbClr val="FFFFFF"/>
                </a:highlight>
              </a:rPr>
              <a:t>“I have to drive to a coffee shop and get a hot chocolate, then drive around and listen to music. When we have our team warm ups I have to tap a certain wall during warmups, and do a specific handshake with one of my teammates. I have to tape my stick before our team warm ups and tap our team sign in the locker room with my stick on the way out to the ice before the first period. If I do not do these things then I will feel off and I will not have a good game.”  </a:t>
            </a:r>
            <a:endParaRPr sz="1200">
              <a:solidFill>
                <a:srgbClr val="000000"/>
              </a:solidFill>
              <a:highlight>
                <a:srgbClr val="FFFFFF"/>
              </a:highlight>
            </a:endParaRPr>
          </a:p>
        </p:txBody>
      </p:sp>
      <p:pic>
        <p:nvPicPr>
          <p:cNvPr id="970" name="Google Shape;970;p47"/>
          <p:cNvPicPr preferRelativeResize="0"/>
          <p:nvPr/>
        </p:nvPicPr>
        <p:blipFill>
          <a:blip r:embed="rId3">
            <a:alphaModFix/>
          </a:blip>
          <a:stretch>
            <a:fillRect/>
          </a:stretch>
        </p:blipFill>
        <p:spPr>
          <a:xfrm>
            <a:off x="6367575" y="666050"/>
            <a:ext cx="2315525" cy="2315525"/>
          </a:xfrm>
          <a:prstGeom prst="rect">
            <a:avLst/>
          </a:prstGeom>
          <a:noFill/>
          <a:ln>
            <a:noFill/>
          </a:ln>
        </p:spPr>
      </p:pic>
      <p:pic>
        <p:nvPicPr>
          <p:cNvPr id="971" name="Google Shape;971;p47"/>
          <p:cNvPicPr preferRelativeResize="0"/>
          <p:nvPr/>
        </p:nvPicPr>
        <p:blipFill rotWithShape="1">
          <a:blip r:embed="rId4">
            <a:alphaModFix/>
          </a:blip>
          <a:srcRect r="8684"/>
          <a:stretch/>
        </p:blipFill>
        <p:spPr>
          <a:xfrm>
            <a:off x="3736875" y="666050"/>
            <a:ext cx="2454300" cy="2315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4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Cornell </a:t>
            </a:r>
            <a:endParaRPr/>
          </a:p>
        </p:txBody>
      </p:sp>
      <p:sp>
        <p:nvSpPr>
          <p:cNvPr id="977" name="Google Shape;977;p48"/>
          <p:cNvSpPr txBox="1">
            <a:spLocks noGrp="1"/>
          </p:cNvSpPr>
          <p:nvPr>
            <p:ph type="body" idx="1"/>
          </p:nvPr>
        </p:nvSpPr>
        <p:spPr>
          <a:xfrm>
            <a:off x="729450" y="1950400"/>
            <a:ext cx="76887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Informant: Izzy Daniels </a:t>
            </a:r>
            <a:br>
              <a:rPr lang="en" sz="1200">
                <a:solidFill>
                  <a:srgbClr val="000000"/>
                </a:solidFill>
                <a:highlight>
                  <a:srgbClr val="FFFFFF"/>
                </a:highlight>
              </a:rPr>
            </a:br>
            <a:r>
              <a:rPr lang="en" sz="1200">
                <a:solidFill>
                  <a:srgbClr val="000000"/>
                </a:solidFill>
                <a:highlight>
                  <a:srgbClr val="FFFFFF"/>
                </a:highlight>
              </a:rPr>
              <a:t>Age: 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Year: 2024</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Location: Ithaca, NY</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Date Collected: 11/15/21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Genre: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chemeClr val="lt1"/>
                </a:highlight>
              </a:rPr>
              <a:t>“Every other year three seniors hand down special bracelets to three juniors on the team. I received one this year along with my three closest friends and we have to wear them for each game or we will not play well. This has been going on for as long as I can remember.”</a:t>
            </a:r>
            <a:endParaRPr sz="1200"/>
          </a:p>
          <a:p>
            <a:pPr marL="457200" lvl="0" indent="0" algn="l" rtl="0">
              <a:lnSpc>
                <a:spcPct val="115000"/>
              </a:lnSpc>
              <a:spcBef>
                <a:spcPts val="0"/>
              </a:spcBef>
              <a:spcAft>
                <a:spcPts val="0"/>
              </a:spcAft>
              <a:buNone/>
            </a:pPr>
            <a:endParaRPr sz="1200">
              <a:solidFill>
                <a:srgbClr val="000000"/>
              </a:solidFill>
              <a:highlight>
                <a:srgbClr val="FFFFFF"/>
              </a:highlight>
            </a:endParaRPr>
          </a:p>
        </p:txBody>
      </p:sp>
      <p:pic>
        <p:nvPicPr>
          <p:cNvPr id="978" name="Google Shape;978;p48"/>
          <p:cNvPicPr preferRelativeResize="0"/>
          <p:nvPr/>
        </p:nvPicPr>
        <p:blipFill>
          <a:blip r:embed="rId3">
            <a:alphaModFix/>
          </a:blip>
          <a:stretch>
            <a:fillRect/>
          </a:stretch>
        </p:blipFill>
        <p:spPr>
          <a:xfrm>
            <a:off x="6367575" y="666050"/>
            <a:ext cx="2315525" cy="2315525"/>
          </a:xfrm>
          <a:prstGeom prst="rect">
            <a:avLst/>
          </a:prstGeom>
          <a:noFill/>
          <a:ln>
            <a:noFill/>
          </a:ln>
        </p:spPr>
      </p:pic>
      <p:pic>
        <p:nvPicPr>
          <p:cNvPr id="979" name="Google Shape;979;p48"/>
          <p:cNvPicPr preferRelativeResize="0"/>
          <p:nvPr/>
        </p:nvPicPr>
        <p:blipFill rotWithShape="1">
          <a:blip r:embed="rId4">
            <a:alphaModFix/>
          </a:blip>
          <a:srcRect l="7243" r="13935"/>
          <a:stretch/>
        </p:blipFill>
        <p:spPr>
          <a:xfrm>
            <a:off x="3754675" y="666050"/>
            <a:ext cx="2413701" cy="2315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4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Dartmouth </a:t>
            </a:r>
            <a:endParaRPr/>
          </a:p>
        </p:txBody>
      </p:sp>
      <p:sp>
        <p:nvSpPr>
          <p:cNvPr id="985" name="Google Shape;985;p49"/>
          <p:cNvSpPr txBox="1">
            <a:spLocks noGrp="1"/>
          </p:cNvSpPr>
          <p:nvPr>
            <p:ph type="body" idx="1"/>
          </p:nvPr>
        </p:nvSpPr>
        <p:spPr>
          <a:xfrm>
            <a:off x="729450" y="1997350"/>
            <a:ext cx="76887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Informant: Annie King</a:t>
            </a:r>
            <a:br>
              <a:rPr lang="en" sz="1200">
                <a:solidFill>
                  <a:srgbClr val="000000"/>
                </a:solidFill>
                <a:highlight>
                  <a:srgbClr val="FFFFFF"/>
                </a:highlight>
              </a:rPr>
            </a:br>
            <a:r>
              <a:rPr lang="en" sz="1200">
                <a:solidFill>
                  <a:srgbClr val="000000"/>
                </a:solidFill>
                <a:highlight>
                  <a:srgbClr val="FFFFFF"/>
                </a:highlight>
              </a:rPr>
              <a:t>Age: 19</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Year: 2024</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Location: Hanover, NH</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Date Collected: 11/06/21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Genre: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rgbClr val="FFFFFF"/>
                </a:highlight>
              </a:rPr>
              <a:t>“Always have to wear purple under armour sports bra under my gear. If I don’t have gatorade before warm ups I will have an off game, and I drink the gatorade in specific ¼ increments so ¼ before warm ups, ¼ before the first period, ¼ before the second period, and ¼ before the third period. My sister passed these down to me and her friends before her.”  </a:t>
            </a:r>
            <a:endParaRPr sz="1200">
              <a:solidFill>
                <a:srgbClr val="000000"/>
              </a:solidFill>
              <a:highlight>
                <a:srgbClr val="FFFFFF"/>
              </a:highlight>
            </a:endParaRPr>
          </a:p>
          <a:p>
            <a:pPr marL="0" lvl="0" indent="0" algn="l" rtl="0">
              <a:spcBef>
                <a:spcPts val="0"/>
              </a:spcBef>
              <a:spcAft>
                <a:spcPts val="1600"/>
              </a:spcAft>
              <a:buNone/>
            </a:pPr>
            <a:endParaRPr/>
          </a:p>
        </p:txBody>
      </p:sp>
      <p:pic>
        <p:nvPicPr>
          <p:cNvPr id="986" name="Google Shape;986;p49"/>
          <p:cNvPicPr preferRelativeResize="0"/>
          <p:nvPr/>
        </p:nvPicPr>
        <p:blipFill>
          <a:blip r:embed="rId3">
            <a:alphaModFix/>
          </a:blip>
          <a:stretch>
            <a:fillRect/>
          </a:stretch>
        </p:blipFill>
        <p:spPr>
          <a:xfrm>
            <a:off x="6884046" y="662450"/>
            <a:ext cx="1950351" cy="2571750"/>
          </a:xfrm>
          <a:prstGeom prst="rect">
            <a:avLst/>
          </a:prstGeom>
          <a:noFill/>
          <a:ln>
            <a:noFill/>
          </a:ln>
        </p:spPr>
      </p:pic>
      <p:pic>
        <p:nvPicPr>
          <p:cNvPr id="987" name="Google Shape;987;p49"/>
          <p:cNvPicPr preferRelativeResize="0"/>
          <p:nvPr/>
        </p:nvPicPr>
        <p:blipFill>
          <a:blip r:embed="rId4">
            <a:alphaModFix/>
          </a:blip>
          <a:stretch>
            <a:fillRect/>
          </a:stretch>
        </p:blipFill>
        <p:spPr>
          <a:xfrm>
            <a:off x="3862875" y="984738"/>
            <a:ext cx="2903326" cy="1927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5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Dartmouth </a:t>
            </a:r>
            <a:endParaRPr/>
          </a:p>
        </p:txBody>
      </p:sp>
      <p:sp>
        <p:nvSpPr>
          <p:cNvPr id="993" name="Google Shape;993;p5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Informant: Currie Putrah </a:t>
            </a:r>
            <a:br>
              <a:rPr lang="en" sz="1200">
                <a:solidFill>
                  <a:srgbClr val="000000"/>
                </a:solidFill>
                <a:highlight>
                  <a:srgbClr val="FFFFFF"/>
                </a:highlight>
              </a:rPr>
            </a:br>
            <a:r>
              <a:rPr lang="en" sz="1200">
                <a:solidFill>
                  <a:srgbClr val="000000"/>
                </a:solidFill>
                <a:highlight>
                  <a:srgbClr val="FFFFFF"/>
                </a:highlight>
              </a:rPr>
              <a:t>Age: 20</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Year: 2023</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Location: Hanover, NH</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Date Collected: 11/15/21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Genre: Magic Superstition</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298450" algn="l" rtl="0">
              <a:lnSpc>
                <a:spcPct val="115000"/>
              </a:lnSpc>
              <a:spcBef>
                <a:spcPts val="0"/>
              </a:spcBef>
              <a:spcAft>
                <a:spcPts val="0"/>
              </a:spcAft>
              <a:buClr>
                <a:srgbClr val="444444"/>
              </a:buClr>
              <a:buSzPts val="1100"/>
              <a:buChar char="●"/>
            </a:pPr>
            <a:r>
              <a:rPr lang="en" sz="1100">
                <a:solidFill>
                  <a:srgbClr val="000000"/>
                </a:solidFill>
                <a:highlight>
                  <a:schemeClr val="lt1"/>
                </a:highlight>
              </a:rPr>
              <a:t>“I always have to put on my gear in a very specific order. I put on my left sock, then my right, followed by my left skate, then my right. After that I put on my hockey pants and my left shin pad, followed by my right shin pad. This trend continues on with putting my left gear on before the right until I am fully dressed. </a:t>
            </a:r>
            <a:endParaRPr sz="1100" b="1">
              <a:solidFill>
                <a:srgbClr val="444444"/>
              </a:solidFill>
              <a:highlight>
                <a:srgbClr val="FFFFFF"/>
              </a:highlight>
            </a:endParaRPr>
          </a:p>
          <a:p>
            <a:pPr marL="457200" lvl="0" indent="0" algn="l" rtl="0">
              <a:lnSpc>
                <a:spcPct val="115000"/>
              </a:lnSpc>
              <a:spcBef>
                <a:spcPts val="0"/>
              </a:spcBef>
              <a:spcAft>
                <a:spcPts val="0"/>
              </a:spcAft>
              <a:buNone/>
            </a:pPr>
            <a:endParaRPr sz="1100">
              <a:solidFill>
                <a:srgbClr val="2D3B45"/>
              </a:solidFill>
              <a:highlight>
                <a:srgbClr val="FFFFFF"/>
              </a:highlight>
            </a:endParaRPr>
          </a:p>
          <a:p>
            <a:pPr marL="0" lvl="0" indent="0" algn="l" rtl="0">
              <a:lnSpc>
                <a:spcPct val="115000"/>
              </a:lnSpc>
              <a:spcBef>
                <a:spcPts val="0"/>
              </a:spcBef>
              <a:spcAft>
                <a:spcPts val="0"/>
              </a:spcAft>
              <a:buNone/>
            </a:pPr>
            <a:endParaRPr sz="1200">
              <a:solidFill>
                <a:srgbClr val="000000"/>
              </a:solidFill>
              <a:highlight>
                <a:srgbClr val="FFFFFF"/>
              </a:highlight>
            </a:endParaRPr>
          </a:p>
          <a:p>
            <a:pPr marL="0" lvl="0" indent="0" algn="l" rtl="0">
              <a:spcBef>
                <a:spcPts val="0"/>
              </a:spcBef>
              <a:spcAft>
                <a:spcPts val="1600"/>
              </a:spcAft>
              <a:buNone/>
            </a:pPr>
            <a:endParaRPr/>
          </a:p>
        </p:txBody>
      </p:sp>
      <p:pic>
        <p:nvPicPr>
          <p:cNvPr id="994" name="Google Shape;994;p50"/>
          <p:cNvPicPr preferRelativeResize="0"/>
          <p:nvPr/>
        </p:nvPicPr>
        <p:blipFill>
          <a:blip r:embed="rId3">
            <a:alphaModFix/>
          </a:blip>
          <a:stretch>
            <a:fillRect/>
          </a:stretch>
        </p:blipFill>
        <p:spPr>
          <a:xfrm>
            <a:off x="6884046" y="662450"/>
            <a:ext cx="1950351" cy="2571750"/>
          </a:xfrm>
          <a:prstGeom prst="rect">
            <a:avLst/>
          </a:prstGeom>
          <a:noFill/>
          <a:ln>
            <a:noFill/>
          </a:ln>
        </p:spPr>
      </p:pic>
      <p:pic>
        <p:nvPicPr>
          <p:cNvPr id="995" name="Google Shape;995;p50"/>
          <p:cNvPicPr preferRelativeResize="0"/>
          <p:nvPr/>
        </p:nvPicPr>
        <p:blipFill rotWithShape="1">
          <a:blip r:embed="rId4">
            <a:alphaModFix/>
          </a:blip>
          <a:srcRect l="5361" r="6158"/>
          <a:stretch/>
        </p:blipFill>
        <p:spPr>
          <a:xfrm>
            <a:off x="4572000" y="662450"/>
            <a:ext cx="2132750" cy="2491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5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Dartmouth </a:t>
            </a:r>
            <a:endParaRPr/>
          </a:p>
        </p:txBody>
      </p:sp>
      <p:sp>
        <p:nvSpPr>
          <p:cNvPr id="1001" name="Google Shape;1001;p51"/>
          <p:cNvSpPr txBox="1">
            <a:spLocks noGrp="1"/>
          </p:cNvSpPr>
          <p:nvPr>
            <p:ph type="body" idx="1"/>
          </p:nvPr>
        </p:nvSpPr>
        <p:spPr>
          <a:xfrm>
            <a:off x="729450" y="2078875"/>
            <a:ext cx="7688700" cy="28464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Informant: Gabby Billing</a:t>
            </a:r>
            <a:br>
              <a:rPr lang="en" sz="1200">
                <a:solidFill>
                  <a:srgbClr val="000000"/>
                </a:solidFill>
                <a:highlight>
                  <a:srgbClr val="FFFFFF"/>
                </a:highlight>
              </a:rPr>
            </a:br>
            <a:r>
              <a:rPr lang="en" sz="1200">
                <a:solidFill>
                  <a:srgbClr val="000000"/>
                </a:solidFill>
                <a:highlight>
                  <a:srgbClr val="FFFFFF"/>
                </a:highlight>
              </a:rPr>
              <a:t>Age: 22</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Year: 2022</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Location: Hanover, NH</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Date Collected: 11/14/21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Genre: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rgbClr val="FFFFFF"/>
                </a:highlight>
              </a:rPr>
              <a:t>“I always have to put on my gear in a very specific order. I put on my left sock, then my right, followed by my left skate, then my right. After that I put on my hockey pants and my left shin pad, followed by my right shin pad. This trend continues on with putting my left gear on before the right until I am fully dressed. If I do not put on my gear in this specific order I feel like my pads are not on correctly which in turn makes me think I will have bad luck during the game and play poorly.” </a:t>
            </a:r>
            <a:endParaRPr sz="1200">
              <a:solidFill>
                <a:srgbClr val="000000"/>
              </a:solidFill>
              <a:highlight>
                <a:srgbClr val="FFFFFF"/>
              </a:highlight>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1002" name="Google Shape;1002;p51"/>
          <p:cNvPicPr preferRelativeResize="0"/>
          <p:nvPr/>
        </p:nvPicPr>
        <p:blipFill>
          <a:blip r:embed="rId3">
            <a:alphaModFix/>
          </a:blip>
          <a:stretch>
            <a:fillRect/>
          </a:stretch>
        </p:blipFill>
        <p:spPr>
          <a:xfrm>
            <a:off x="6884046" y="662450"/>
            <a:ext cx="1950351" cy="2571750"/>
          </a:xfrm>
          <a:prstGeom prst="rect">
            <a:avLst/>
          </a:prstGeom>
          <a:noFill/>
          <a:ln>
            <a:noFill/>
          </a:ln>
        </p:spPr>
      </p:pic>
      <p:pic>
        <p:nvPicPr>
          <p:cNvPr id="1003" name="Google Shape;1003;p51"/>
          <p:cNvPicPr preferRelativeResize="0"/>
          <p:nvPr/>
        </p:nvPicPr>
        <p:blipFill>
          <a:blip r:embed="rId4">
            <a:alphaModFix/>
          </a:blip>
          <a:stretch>
            <a:fillRect/>
          </a:stretch>
        </p:blipFill>
        <p:spPr>
          <a:xfrm>
            <a:off x="3773803" y="949800"/>
            <a:ext cx="3028495" cy="1997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5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Dartmouth</a:t>
            </a:r>
            <a:endParaRPr/>
          </a:p>
        </p:txBody>
      </p:sp>
      <p:sp>
        <p:nvSpPr>
          <p:cNvPr id="1009" name="Google Shape;1009;p52"/>
          <p:cNvSpPr txBox="1">
            <a:spLocks noGrp="1"/>
          </p:cNvSpPr>
          <p:nvPr>
            <p:ph type="body" idx="1"/>
          </p:nvPr>
        </p:nvSpPr>
        <p:spPr>
          <a:xfrm>
            <a:off x="729450" y="1762500"/>
            <a:ext cx="7688700" cy="32904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Informant: Lotti Odnoga </a:t>
            </a:r>
            <a:br>
              <a:rPr lang="en" sz="1200">
                <a:solidFill>
                  <a:srgbClr val="000000"/>
                </a:solidFill>
                <a:highlight>
                  <a:srgbClr val="FFFFFF"/>
                </a:highlight>
              </a:rPr>
            </a:br>
            <a:r>
              <a:rPr lang="en" sz="1200">
                <a:solidFill>
                  <a:srgbClr val="000000"/>
                </a:solidFill>
                <a:highlight>
                  <a:srgbClr val="FFFFFF"/>
                </a:highlight>
              </a:rPr>
              <a:t>Age: 22</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Year: 2022</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Location: Hanover, NH</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Date Collected: 11/16/21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Genre: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Font typeface="Manjari"/>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rgbClr val="FFFFFF"/>
                </a:highlight>
              </a:rPr>
              <a:t>“ I have to listen to the same three song before every game to get dialed in. If I don’t listen to them my thoughts are all over the place and I can’t focus in the game and therefore my performance will be bad. When I am getting dressed I have to tie my left skates before my right and then I have to step on the ice with my left foot first. A tradition that was passed down to me from previous DWIH player is that before we step on the ice for the first time in a game I have to ring the bell.I am not  sure when this tradition started, but I am pretty sure it has been more than 10 years. This superstition sends the team on the ice with good luck and to have a great game.</a:t>
            </a:r>
            <a:endParaRPr sz="1200">
              <a:solidFill>
                <a:srgbClr val="000000"/>
              </a:solidFill>
              <a:highlight>
                <a:srgbClr val="FFFFFF"/>
              </a:highlight>
            </a:endParaRPr>
          </a:p>
          <a:p>
            <a:pPr marL="457200" lvl="0" indent="0" algn="l" rtl="0">
              <a:lnSpc>
                <a:spcPct val="115000"/>
              </a:lnSpc>
              <a:spcBef>
                <a:spcPts val="0"/>
              </a:spcBef>
              <a:spcAft>
                <a:spcPts val="0"/>
              </a:spcAft>
              <a:buNone/>
            </a:pPr>
            <a:endParaRPr sz="1200">
              <a:solidFill>
                <a:srgbClr val="000000"/>
              </a:solidFill>
              <a:highlight>
                <a:srgbClr val="FFFFFF"/>
              </a:highlight>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1600"/>
              </a:spcAft>
              <a:buNone/>
            </a:pPr>
            <a:endParaRPr/>
          </a:p>
        </p:txBody>
      </p:sp>
      <p:pic>
        <p:nvPicPr>
          <p:cNvPr id="1010" name="Google Shape;1010;p52"/>
          <p:cNvPicPr preferRelativeResize="0"/>
          <p:nvPr/>
        </p:nvPicPr>
        <p:blipFill>
          <a:blip r:embed="rId3">
            <a:alphaModFix/>
          </a:blip>
          <a:stretch>
            <a:fillRect/>
          </a:stretch>
        </p:blipFill>
        <p:spPr>
          <a:xfrm>
            <a:off x="6884046" y="662450"/>
            <a:ext cx="1950351" cy="2571750"/>
          </a:xfrm>
          <a:prstGeom prst="rect">
            <a:avLst/>
          </a:prstGeom>
          <a:noFill/>
          <a:ln>
            <a:noFill/>
          </a:ln>
        </p:spPr>
      </p:pic>
      <p:pic>
        <p:nvPicPr>
          <p:cNvPr id="1011" name="Google Shape;1011;p52"/>
          <p:cNvPicPr preferRelativeResize="0"/>
          <p:nvPr/>
        </p:nvPicPr>
        <p:blipFill rotWithShape="1">
          <a:blip r:embed="rId4">
            <a:alphaModFix/>
          </a:blip>
          <a:srcRect l="23835" r="5373" b="10778"/>
          <a:stretch/>
        </p:blipFill>
        <p:spPr>
          <a:xfrm>
            <a:off x="4495375" y="662450"/>
            <a:ext cx="2209376" cy="2571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5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Similarities and Differences </a:t>
            </a:r>
            <a:endParaRPr/>
          </a:p>
        </p:txBody>
      </p:sp>
      <p:sp>
        <p:nvSpPr>
          <p:cNvPr id="1017" name="Google Shape;1017;p5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Similarities:</a:t>
            </a:r>
            <a:endParaRPr/>
          </a:p>
          <a:p>
            <a:pPr marL="457200" lvl="0" indent="-342900" algn="l" rtl="0">
              <a:spcBef>
                <a:spcPts val="0"/>
              </a:spcBef>
              <a:spcAft>
                <a:spcPts val="0"/>
              </a:spcAft>
              <a:buSzPts val="1800"/>
              <a:buChar char="●"/>
            </a:pPr>
            <a:r>
              <a:rPr lang="en"/>
              <a:t>Mainly magic superstitions </a:t>
            </a:r>
            <a:endParaRPr/>
          </a:p>
          <a:p>
            <a:pPr marL="457200" lvl="0" indent="-342900" algn="l" rtl="0">
              <a:spcBef>
                <a:spcPts val="0"/>
              </a:spcBef>
              <a:spcAft>
                <a:spcPts val="0"/>
              </a:spcAft>
              <a:buSzPts val="1800"/>
              <a:buChar char="●"/>
            </a:pPr>
            <a:r>
              <a:rPr lang="en"/>
              <a:t>Team chants passed down each year</a:t>
            </a:r>
            <a:endParaRPr/>
          </a:p>
          <a:p>
            <a:pPr marL="0" lvl="0" indent="0" algn="l" rtl="0">
              <a:spcBef>
                <a:spcPts val="0"/>
              </a:spcBef>
              <a:spcAft>
                <a:spcPts val="0"/>
              </a:spcAft>
              <a:buNone/>
            </a:pPr>
            <a:endParaRPr/>
          </a:p>
          <a:p>
            <a:pPr marL="0" lvl="0" indent="0" algn="l" rtl="0">
              <a:spcBef>
                <a:spcPts val="0"/>
              </a:spcBef>
              <a:spcAft>
                <a:spcPts val="0"/>
              </a:spcAft>
              <a:buNone/>
            </a:pPr>
            <a:r>
              <a:rPr lang="en"/>
              <a:t>Differences: </a:t>
            </a:r>
            <a:endParaRPr/>
          </a:p>
          <a:p>
            <a:pPr marL="457200" lvl="0" indent="-342900" algn="l" rtl="0">
              <a:spcBef>
                <a:spcPts val="0"/>
              </a:spcBef>
              <a:spcAft>
                <a:spcPts val="0"/>
              </a:spcAft>
              <a:buSzPts val="1800"/>
              <a:buChar char="●"/>
            </a:pPr>
            <a:r>
              <a:rPr lang="en"/>
              <a:t>Individual superstitions </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5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Conclusion/Main Observations</a:t>
            </a:r>
            <a:endParaRPr/>
          </a:p>
        </p:txBody>
      </p:sp>
      <p:sp>
        <p:nvSpPr>
          <p:cNvPr id="1023" name="Google Shape;1023;p5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 takeaways</a:t>
            </a:r>
            <a:endParaRPr/>
          </a:p>
          <a:p>
            <a:pPr marL="457200" lvl="0" indent="-342900" algn="l" rtl="0">
              <a:spcBef>
                <a:spcPts val="0"/>
              </a:spcBef>
              <a:spcAft>
                <a:spcPts val="0"/>
              </a:spcAft>
              <a:buSzPts val="1800"/>
              <a:buChar char="●"/>
            </a:pPr>
            <a:r>
              <a:rPr lang="en"/>
              <a:t>Who are the folk? Everyone is the folk</a:t>
            </a:r>
            <a:endParaRPr/>
          </a:p>
          <a:p>
            <a:pPr marL="457200" lvl="0" indent="-342900" algn="l" rtl="0">
              <a:spcBef>
                <a:spcPts val="0"/>
              </a:spcBef>
              <a:spcAft>
                <a:spcPts val="0"/>
              </a:spcAft>
              <a:buSzPts val="1800"/>
              <a:buChar char="●"/>
            </a:pPr>
            <a:r>
              <a:rPr lang="en"/>
              <a:t>Superstitions - typically a result of a specific event or passed down</a:t>
            </a:r>
            <a:endParaRPr/>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our idea?</a:t>
            </a:r>
            <a:endParaRPr/>
          </a:p>
        </p:txBody>
      </p:sp>
      <p:sp>
        <p:nvSpPr>
          <p:cNvPr id="897" name="Google Shape;897;p3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Who are we?</a:t>
            </a:r>
            <a:endParaRPr/>
          </a:p>
          <a:p>
            <a:pPr marL="457200" lvl="0" indent="-342900" algn="l" rtl="0">
              <a:spcBef>
                <a:spcPts val="0"/>
              </a:spcBef>
              <a:spcAft>
                <a:spcPts val="0"/>
              </a:spcAft>
              <a:buSzPts val="1800"/>
              <a:buChar char="●"/>
            </a:pPr>
            <a:r>
              <a:rPr lang="en"/>
              <a:t>Our idea: Look into superstitions amongst Ivy League Women’s Hockey Teams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5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 QUESTIONS?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3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superstitions as we define them?</a:t>
            </a:r>
            <a:endParaRPr/>
          </a:p>
        </p:txBody>
      </p:sp>
      <p:sp>
        <p:nvSpPr>
          <p:cNvPr id="903" name="Google Shape;903;p38"/>
          <p:cNvSpPr txBox="1">
            <a:spLocks noGrp="1"/>
          </p:cNvSpPr>
          <p:nvPr>
            <p:ph type="body" idx="1"/>
          </p:nvPr>
        </p:nvSpPr>
        <p:spPr>
          <a:xfrm>
            <a:off x="729450" y="2380125"/>
            <a:ext cx="7688700" cy="21009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AutoNum type="arabicPeriod"/>
            </a:pPr>
            <a:r>
              <a:rPr lang="en" sz="1600" b="1">
                <a:solidFill>
                  <a:srgbClr val="000000"/>
                </a:solidFill>
                <a:highlight>
                  <a:srgbClr val="FFFFFF"/>
                </a:highlight>
              </a:rPr>
              <a:t>Sign superstitions (sign and result)</a:t>
            </a:r>
            <a:endParaRPr sz="1600" b="1">
              <a:solidFill>
                <a:srgbClr val="000000"/>
              </a:solidFill>
              <a:highlight>
                <a:srgbClr val="FFFFFF"/>
              </a:highlight>
            </a:endParaRPr>
          </a:p>
          <a:p>
            <a:pPr marL="914400" lvl="0" indent="-330200" algn="l" rtl="0">
              <a:lnSpc>
                <a:spcPct val="115000"/>
              </a:lnSpc>
              <a:spcBef>
                <a:spcPts val="0"/>
              </a:spcBef>
              <a:spcAft>
                <a:spcPts val="0"/>
              </a:spcAft>
              <a:buClr>
                <a:srgbClr val="000000"/>
              </a:buClr>
              <a:buSzPts val="1600"/>
              <a:buChar char="-"/>
            </a:pPr>
            <a:r>
              <a:rPr lang="en" sz="1600">
                <a:solidFill>
                  <a:srgbClr val="000000"/>
                </a:solidFill>
                <a:highlight>
                  <a:srgbClr val="FFFFFF"/>
                </a:highlight>
              </a:rPr>
              <a:t>If A then B (if you meet a hare or a priest, you will have bad luck)</a:t>
            </a:r>
            <a:endParaRPr sz="1600">
              <a:solidFill>
                <a:srgbClr val="000000"/>
              </a:solidFill>
              <a:highlight>
                <a:srgbClr val="FFFFFF"/>
              </a:highlight>
            </a:endParaRPr>
          </a:p>
          <a:p>
            <a:pPr marL="457200" lvl="0" indent="-330200" algn="l" rtl="0">
              <a:lnSpc>
                <a:spcPct val="115000"/>
              </a:lnSpc>
              <a:spcBef>
                <a:spcPts val="0"/>
              </a:spcBef>
              <a:spcAft>
                <a:spcPts val="0"/>
              </a:spcAft>
              <a:buClr>
                <a:srgbClr val="000000"/>
              </a:buClr>
              <a:buSzPts val="1600"/>
              <a:buAutoNum type="arabicPeriod"/>
            </a:pPr>
            <a:r>
              <a:rPr lang="en" sz="1600" b="1">
                <a:solidFill>
                  <a:srgbClr val="000000"/>
                </a:solidFill>
                <a:highlight>
                  <a:srgbClr val="FFFFFF"/>
                </a:highlight>
              </a:rPr>
              <a:t>Magic superstitions (cause and result)</a:t>
            </a:r>
            <a:endParaRPr sz="1600" b="1">
              <a:solidFill>
                <a:srgbClr val="000000"/>
              </a:solidFill>
              <a:highlight>
                <a:srgbClr val="FFFFFF"/>
              </a:highlight>
            </a:endParaRPr>
          </a:p>
          <a:p>
            <a:pPr marL="914400" lvl="0" indent="-330200" algn="l" rtl="0">
              <a:lnSpc>
                <a:spcPct val="115000"/>
              </a:lnSpc>
              <a:spcBef>
                <a:spcPts val="0"/>
              </a:spcBef>
              <a:spcAft>
                <a:spcPts val="0"/>
              </a:spcAft>
              <a:buClr>
                <a:srgbClr val="000000"/>
              </a:buClr>
              <a:buSzPts val="1600"/>
              <a:buChar char="-"/>
            </a:pPr>
            <a:r>
              <a:rPr lang="en" sz="1600">
                <a:solidFill>
                  <a:srgbClr val="000000"/>
                </a:solidFill>
                <a:highlight>
                  <a:srgbClr val="FFFFFF"/>
                </a:highlight>
              </a:rPr>
              <a:t>If you do A then B (if you break a mirror, you will have bad luck)</a:t>
            </a:r>
            <a:endParaRPr sz="1600">
              <a:solidFill>
                <a:srgbClr val="000000"/>
              </a:solidFill>
              <a:highlight>
                <a:srgbClr val="FFFFFF"/>
              </a:highlight>
            </a:endParaRPr>
          </a:p>
          <a:p>
            <a:pPr marL="457200" lvl="0" indent="-330200" algn="l" rtl="0">
              <a:lnSpc>
                <a:spcPct val="115000"/>
              </a:lnSpc>
              <a:spcBef>
                <a:spcPts val="0"/>
              </a:spcBef>
              <a:spcAft>
                <a:spcPts val="0"/>
              </a:spcAft>
              <a:buClr>
                <a:srgbClr val="000000"/>
              </a:buClr>
              <a:buSzPts val="1600"/>
              <a:buAutoNum type="arabicPeriod"/>
            </a:pPr>
            <a:r>
              <a:rPr lang="en" sz="1600" b="1">
                <a:solidFill>
                  <a:srgbClr val="000000"/>
                </a:solidFill>
                <a:highlight>
                  <a:srgbClr val="FFFFFF"/>
                </a:highlight>
              </a:rPr>
              <a:t>Conversion superstitions</a:t>
            </a:r>
            <a:endParaRPr sz="1600" b="1">
              <a:solidFill>
                <a:srgbClr val="000000"/>
              </a:solidFill>
              <a:highlight>
                <a:srgbClr val="FFFFFF"/>
              </a:highlight>
            </a:endParaRPr>
          </a:p>
          <a:p>
            <a:pPr marL="914400" lvl="0" indent="-330200" algn="l" rtl="0">
              <a:lnSpc>
                <a:spcPct val="115000"/>
              </a:lnSpc>
              <a:spcBef>
                <a:spcPts val="0"/>
              </a:spcBef>
              <a:spcAft>
                <a:spcPts val="0"/>
              </a:spcAft>
              <a:buClr>
                <a:srgbClr val="000000"/>
              </a:buClr>
              <a:buSzPts val="1600"/>
              <a:buChar char="-"/>
            </a:pPr>
            <a:r>
              <a:rPr lang="en" sz="1600">
                <a:solidFill>
                  <a:srgbClr val="000000"/>
                </a:solidFill>
                <a:highlight>
                  <a:srgbClr val="FFFFFF"/>
                </a:highlight>
              </a:rPr>
              <a:t>If A then B unless C (if you say that something good will happen, it will not happen, unless you knock on wood)</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3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Methodology </a:t>
            </a:r>
            <a:endParaRPr/>
          </a:p>
        </p:txBody>
      </p:sp>
      <p:sp>
        <p:nvSpPr>
          <p:cNvPr id="909" name="Google Shape;909;p3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How many people were interviewed: 6</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How did we interview: Facetime with follow up text messages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Age ranges: 2025-2022 graduation years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Focused on pre-competition superstitions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Forms of Folklore collected: customary and material </a:t>
            </a:r>
            <a:endParaRPr>
              <a:solidFill>
                <a:srgbClr val="000000"/>
              </a:solidFill>
            </a:endParaRPr>
          </a:p>
          <a:p>
            <a:pPr marL="0" lvl="0" indent="0" algn="l" rtl="0">
              <a:spcBef>
                <a:spcPts val="160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4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Interview Questions </a:t>
            </a:r>
            <a:endParaRPr/>
          </a:p>
        </p:txBody>
      </p:sp>
      <p:sp>
        <p:nvSpPr>
          <p:cNvPr id="915" name="Google Shape;915;p40"/>
          <p:cNvSpPr txBox="1">
            <a:spLocks noGrp="1"/>
          </p:cNvSpPr>
          <p:nvPr>
            <p:ph type="body" idx="1"/>
          </p:nvPr>
        </p:nvSpPr>
        <p:spPr>
          <a:xfrm>
            <a:off x="729450" y="1908675"/>
            <a:ext cx="7688700" cy="2261100"/>
          </a:xfrm>
          <a:prstGeom prst="rect">
            <a:avLst/>
          </a:prstGeom>
        </p:spPr>
        <p:txBody>
          <a:bodyPr spcFirstLastPara="1" wrap="square" lIns="91425" tIns="91425" rIns="91425" bIns="91425" anchor="t" anchorCtr="0">
            <a:noAutofit/>
          </a:bodyPr>
          <a:lstStyle/>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What is your: Name, Age, Gender</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Where were/are you: Born, Raised, Living</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What year are you graduating college?</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Walk us through your typical pre game schedule.</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Do you have any individual superstitions? </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Please include when these superstitions started or if you created them or if they were passed down.</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Does your team have any collective superstitions? </a:t>
            </a:r>
            <a:endParaRPr sz="1600">
              <a:solidFill>
                <a:srgbClr val="000000"/>
              </a:solidFill>
            </a:endParaRPr>
          </a:p>
          <a:p>
            <a:pPr marL="914400" lvl="0" indent="-330200" algn="l" rtl="0">
              <a:lnSpc>
                <a:spcPct val="115000"/>
              </a:lnSpc>
              <a:spcBef>
                <a:spcPts val="0"/>
              </a:spcBef>
              <a:spcAft>
                <a:spcPts val="0"/>
              </a:spcAft>
              <a:buClr>
                <a:srgbClr val="000000"/>
              </a:buClr>
              <a:buSzPts val="1600"/>
              <a:buAutoNum type="arabicPeriod"/>
            </a:pPr>
            <a:r>
              <a:rPr lang="en" sz="1600">
                <a:solidFill>
                  <a:srgbClr val="000000"/>
                </a:solidFill>
              </a:rPr>
              <a:t>Please include when these superstitions started or if you created them or if they were passed down.</a:t>
            </a:r>
            <a:endParaRPr sz="2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4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Harvard</a:t>
            </a:r>
            <a:endParaRPr/>
          </a:p>
        </p:txBody>
      </p:sp>
      <p:sp>
        <p:nvSpPr>
          <p:cNvPr id="921" name="Google Shape;921;p41"/>
          <p:cNvSpPr txBox="1">
            <a:spLocks noGrp="1"/>
          </p:cNvSpPr>
          <p:nvPr>
            <p:ph type="body" idx="1"/>
          </p:nvPr>
        </p:nvSpPr>
        <p:spPr>
          <a:xfrm>
            <a:off x="729450" y="1853850"/>
            <a:ext cx="7688700" cy="2790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Informant: Kyra </a:t>
            </a:r>
            <a:r>
              <a:rPr lang="en" sz="1200">
                <a:solidFill>
                  <a:srgbClr val="201F1E"/>
                </a:solidFill>
                <a:highlight>
                  <a:srgbClr val="FFFFFF"/>
                </a:highlight>
              </a:rPr>
              <a:t>Willoughby</a:t>
            </a:r>
            <a:endParaRPr sz="1200"/>
          </a:p>
          <a:p>
            <a:pPr marL="457200" lvl="0" indent="-304800" algn="l" rtl="0">
              <a:spcBef>
                <a:spcPts val="0"/>
              </a:spcBef>
              <a:spcAft>
                <a:spcPts val="0"/>
              </a:spcAft>
              <a:buSzPts val="1200"/>
              <a:buChar char="●"/>
            </a:pPr>
            <a:r>
              <a:rPr lang="en" sz="1200"/>
              <a:t>Age: 22</a:t>
            </a:r>
            <a:endParaRPr sz="1200"/>
          </a:p>
          <a:p>
            <a:pPr marL="457200" lvl="0" indent="-304800" algn="l" rtl="0">
              <a:spcBef>
                <a:spcPts val="0"/>
              </a:spcBef>
              <a:spcAft>
                <a:spcPts val="0"/>
              </a:spcAft>
              <a:buSzPts val="1200"/>
              <a:buChar char="●"/>
            </a:pPr>
            <a:r>
              <a:rPr lang="en" sz="1200"/>
              <a:t>Year: 2023</a:t>
            </a:r>
            <a:endParaRPr sz="1200"/>
          </a:p>
          <a:p>
            <a:pPr marL="457200" lvl="0" indent="-304800" algn="l" rtl="0">
              <a:spcBef>
                <a:spcPts val="0"/>
              </a:spcBef>
              <a:spcAft>
                <a:spcPts val="0"/>
              </a:spcAft>
              <a:buSzPts val="1200"/>
              <a:buChar char="●"/>
            </a:pPr>
            <a:r>
              <a:rPr lang="en" sz="1200"/>
              <a:t>Location: Cambridge, MA</a:t>
            </a:r>
            <a:endParaRPr sz="1200"/>
          </a:p>
          <a:p>
            <a:pPr marL="457200" lvl="0" indent="-304800" algn="l" rtl="0">
              <a:spcBef>
                <a:spcPts val="0"/>
              </a:spcBef>
              <a:spcAft>
                <a:spcPts val="0"/>
              </a:spcAft>
              <a:buSzPts val="1200"/>
              <a:buChar char="●"/>
            </a:pPr>
            <a:r>
              <a:rPr lang="en" sz="1200"/>
              <a:t>Date Collected: 11/05/21</a:t>
            </a:r>
            <a:endParaRPr sz="1200"/>
          </a:p>
          <a:p>
            <a:pPr marL="457200" lvl="0" indent="-304800" algn="l" rtl="0">
              <a:spcBef>
                <a:spcPts val="0"/>
              </a:spcBef>
              <a:spcAft>
                <a:spcPts val="0"/>
              </a:spcAft>
              <a:buSzPts val="1200"/>
              <a:buChar char="●"/>
            </a:pPr>
            <a:r>
              <a:rPr lang="en" sz="1200"/>
              <a:t>Type of Folklore: </a:t>
            </a:r>
            <a:r>
              <a:rPr lang="en" sz="1200">
                <a:solidFill>
                  <a:srgbClr val="000000"/>
                </a:solidFill>
                <a:highlight>
                  <a:schemeClr val="lt1"/>
                </a:highlight>
              </a:rPr>
              <a:t>Customary</a:t>
            </a:r>
            <a:endParaRPr sz="1200"/>
          </a:p>
          <a:p>
            <a:pPr marL="457200" lvl="0" indent="-304800" algn="l" rtl="0">
              <a:spcBef>
                <a:spcPts val="0"/>
              </a:spcBef>
              <a:spcAft>
                <a:spcPts val="0"/>
              </a:spcAft>
              <a:buSzPts val="1200"/>
              <a:buChar char="●"/>
            </a:pPr>
            <a:r>
              <a:rPr lang="en" sz="1200"/>
              <a:t>Genre: Magic Superstition </a:t>
            </a:r>
            <a:endParaRPr sz="1200"/>
          </a:p>
          <a:p>
            <a:pPr marL="457200" lvl="0" indent="-304800" algn="l" rtl="0">
              <a:spcBef>
                <a:spcPts val="0"/>
              </a:spcBef>
              <a:spcAft>
                <a:spcPts val="0"/>
              </a:spcAft>
              <a:buSzPts val="1200"/>
              <a:buChar char="●"/>
            </a:pPr>
            <a:r>
              <a:rPr lang="en" sz="1200"/>
              <a:t>Significance:</a:t>
            </a:r>
            <a:endParaRPr sz="1200"/>
          </a:p>
          <a:p>
            <a:pPr marL="457200" lvl="0" indent="0" algn="l" rtl="0">
              <a:spcBef>
                <a:spcPts val="0"/>
              </a:spcBef>
              <a:spcAft>
                <a:spcPts val="0"/>
              </a:spcAft>
              <a:buNone/>
            </a:pPr>
            <a:r>
              <a:rPr lang="en" sz="1200"/>
              <a:t>“There are two handshakes that must be performed during every warmup and they are passed down by graduating seniors every year. </a:t>
            </a:r>
            <a:r>
              <a:rPr lang="en" sz="1200">
                <a:solidFill>
                  <a:schemeClr val="dk1"/>
                </a:solidFill>
              </a:rPr>
              <a:t>The creator is unknown, and these traditions are at least 10 years old to my knowledge.”  </a:t>
            </a:r>
            <a:endParaRPr sz="1200"/>
          </a:p>
          <a:p>
            <a:pPr marL="457200" lvl="0" indent="0" algn="l" rtl="0">
              <a:spcBef>
                <a:spcPts val="0"/>
              </a:spcBef>
              <a:spcAft>
                <a:spcPts val="0"/>
              </a:spcAft>
              <a:buNone/>
            </a:pPr>
            <a:r>
              <a:rPr lang="en" sz="1200"/>
              <a:t>“Our team has a dance to Whitney Houston’s “I Wanna Dance with Somebody. This dates back to 1990, and the creator is unknown. One person dances to the song (this position is passed down by graduating seniors), while the rest of the team cheers and snaps or claps along. As a freshman, each player picks their seat in our home rink and has to sit there for the next 4 years of the performance. </a:t>
            </a:r>
            <a:r>
              <a:rPr lang="en" sz="1200">
                <a:solidFill>
                  <a:schemeClr val="dk1"/>
                </a:solidFill>
              </a:rPr>
              <a:t>If someone is sitting in the wrong spot, the performance feels off and we don’t feel properly prepared for the game.” </a:t>
            </a:r>
            <a:r>
              <a:rPr lang="en" sz="1200"/>
              <a:t> </a:t>
            </a:r>
            <a:endParaRPr sz="12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pic>
        <p:nvPicPr>
          <p:cNvPr id="922" name="Google Shape;922;p41" descr="Harvard University - Wikipedia"/>
          <p:cNvPicPr preferRelativeResize="0"/>
          <p:nvPr/>
        </p:nvPicPr>
        <p:blipFill>
          <a:blip r:embed="rId3">
            <a:alphaModFix/>
          </a:blip>
          <a:stretch>
            <a:fillRect/>
          </a:stretch>
        </p:blipFill>
        <p:spPr>
          <a:xfrm>
            <a:off x="6978750" y="633750"/>
            <a:ext cx="1962150" cy="1905000"/>
          </a:xfrm>
          <a:prstGeom prst="rect">
            <a:avLst/>
          </a:prstGeom>
          <a:noFill/>
          <a:ln>
            <a:noFill/>
          </a:ln>
        </p:spPr>
      </p:pic>
      <p:pic>
        <p:nvPicPr>
          <p:cNvPr id="923" name="Google Shape;923;p41" descr="This Is Why We Get Skated So Much&amp;#39;: Women&amp;#39;s Ice Hockey Outlasts Yale, Team  Performance of the Year | Sports | The Harvard Crimson"/>
          <p:cNvPicPr preferRelativeResize="0"/>
          <p:nvPr/>
        </p:nvPicPr>
        <p:blipFill>
          <a:blip r:embed="rId4">
            <a:alphaModFix/>
          </a:blip>
          <a:stretch>
            <a:fillRect/>
          </a:stretch>
        </p:blipFill>
        <p:spPr>
          <a:xfrm>
            <a:off x="4312675" y="744788"/>
            <a:ext cx="2521251" cy="168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4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Princeton </a:t>
            </a:r>
            <a:endParaRPr/>
          </a:p>
        </p:txBody>
      </p:sp>
      <p:pic>
        <p:nvPicPr>
          <p:cNvPr id="929" name="Google Shape;929;p42"/>
          <p:cNvPicPr preferRelativeResize="0"/>
          <p:nvPr/>
        </p:nvPicPr>
        <p:blipFill rotWithShape="1">
          <a:blip r:embed="rId3">
            <a:alphaModFix/>
          </a:blip>
          <a:srcRect t="13397" b="8666"/>
          <a:stretch/>
        </p:blipFill>
        <p:spPr>
          <a:xfrm>
            <a:off x="4799026" y="624574"/>
            <a:ext cx="1524000" cy="2583025"/>
          </a:xfrm>
          <a:prstGeom prst="rect">
            <a:avLst/>
          </a:prstGeom>
          <a:noFill/>
          <a:ln>
            <a:noFill/>
          </a:ln>
        </p:spPr>
      </p:pic>
      <p:sp>
        <p:nvSpPr>
          <p:cNvPr id="930" name="Google Shape;930;p4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Informant: Annie Kuehl </a:t>
            </a:r>
            <a:br>
              <a:rPr lang="en" sz="1200">
                <a:solidFill>
                  <a:srgbClr val="000000"/>
                </a:solidFill>
                <a:highlight>
                  <a:srgbClr val="FFFFFF"/>
                </a:highlight>
              </a:rPr>
            </a:br>
            <a:r>
              <a:rPr lang="en" sz="1200">
                <a:solidFill>
                  <a:srgbClr val="000000"/>
                </a:solidFill>
                <a:highlight>
                  <a:srgbClr val="FFFFFF"/>
                </a:highlight>
              </a:rPr>
              <a:t>Age: 20</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Year: 2024</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Location: Princeton, NJ</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Date Collected: 11/10/21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Genre: Sign and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SzPts val="1200"/>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rgbClr val="FFFFFF"/>
                </a:highlight>
              </a:rPr>
              <a:t>“If CVS is out of Celcius Green Tea Lemonade then I will go to Starbucks and get a Venti Iced Vanilla latte. I tape all 3 of my sticks before our team warm ups. </a:t>
            </a:r>
            <a:r>
              <a:rPr lang="en" sz="1200">
                <a:solidFill>
                  <a:schemeClr val="dk1"/>
                </a:solidFill>
                <a:highlight>
                  <a:srgbClr val="FFFFFF"/>
                </a:highlight>
              </a:rPr>
              <a:t> ‘I once broke my stick and had to use my backup, which had the worst tape job of my life, so ever since then I’ve starting taping all 3,’</a:t>
            </a:r>
            <a:r>
              <a:rPr lang="en" sz="1200">
                <a:highlight>
                  <a:srgbClr val="FFFFFF"/>
                </a:highlight>
              </a:rPr>
              <a:t>”</a:t>
            </a:r>
            <a:endParaRPr sz="1200"/>
          </a:p>
          <a:p>
            <a:pPr marL="0" lvl="0" indent="0" algn="l" rtl="0">
              <a:lnSpc>
                <a:spcPct val="115000"/>
              </a:lnSpc>
              <a:spcBef>
                <a:spcPts val="0"/>
              </a:spcBef>
              <a:spcAft>
                <a:spcPts val="0"/>
              </a:spcAft>
              <a:buNone/>
            </a:pPr>
            <a:endParaRPr sz="1100">
              <a:solidFill>
                <a:srgbClr val="000000"/>
              </a:solidFill>
              <a:highlight>
                <a:srgbClr val="FFFFFF"/>
              </a:highlight>
            </a:endParaRPr>
          </a:p>
        </p:txBody>
      </p:sp>
      <p:pic>
        <p:nvPicPr>
          <p:cNvPr id="931" name="Google Shape;931;p42"/>
          <p:cNvPicPr preferRelativeResize="0"/>
          <p:nvPr/>
        </p:nvPicPr>
        <p:blipFill>
          <a:blip r:embed="rId4">
            <a:alphaModFix/>
          </a:blip>
          <a:stretch>
            <a:fillRect/>
          </a:stretch>
        </p:blipFill>
        <p:spPr>
          <a:xfrm>
            <a:off x="6632181" y="624575"/>
            <a:ext cx="2209018" cy="2463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4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Princeton </a:t>
            </a:r>
            <a:endParaRPr/>
          </a:p>
        </p:txBody>
      </p:sp>
      <p:sp>
        <p:nvSpPr>
          <p:cNvPr id="937" name="Google Shape;937;p4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Informant: Emma Kee</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Age: 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Year: 2024</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Location: Princeton, NJ</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Date Collected: 11/16/21</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Type of Folklore: Customary </a:t>
            </a:r>
            <a:endParaRPr sz="1200">
              <a:solidFill>
                <a:srgbClr val="000000"/>
              </a:solidFill>
              <a:highlight>
                <a:srgbClr val="FFFFFF"/>
              </a:highlight>
            </a:endParaRPr>
          </a:p>
          <a:p>
            <a:pPr marL="457200" lvl="0" indent="-304800" algn="l" rtl="0">
              <a:lnSpc>
                <a:spcPct val="115000"/>
              </a:lnSpc>
              <a:spcBef>
                <a:spcPts val="0"/>
              </a:spcBef>
              <a:spcAft>
                <a:spcPts val="0"/>
              </a:spcAft>
              <a:buClr>
                <a:srgbClr val="000000"/>
              </a:buClr>
              <a:buSzPts val="1200"/>
              <a:buChar char="●"/>
            </a:pPr>
            <a:r>
              <a:rPr lang="en" sz="1200">
                <a:solidFill>
                  <a:srgbClr val="000000"/>
                </a:solidFill>
                <a:highlight>
                  <a:srgbClr val="FFFFFF"/>
                </a:highlight>
              </a:rPr>
              <a:t>Genre: Magic Superstitions</a:t>
            </a:r>
            <a:endParaRPr sz="1200">
              <a:solidFill>
                <a:srgbClr val="000000"/>
              </a:solidFill>
              <a:highlight>
                <a:srgbClr val="FFFFFF"/>
              </a:highlight>
            </a:endParaRPr>
          </a:p>
          <a:p>
            <a:pPr marL="457200" lvl="0" indent="-304800" algn="l" rtl="0">
              <a:lnSpc>
                <a:spcPct val="115000"/>
              </a:lnSpc>
              <a:spcBef>
                <a:spcPts val="0"/>
              </a:spcBef>
              <a:spcAft>
                <a:spcPts val="0"/>
              </a:spcAft>
              <a:buSzPts val="1200"/>
              <a:buChar char="●"/>
            </a:pPr>
            <a:r>
              <a:rPr lang="en" sz="1200">
                <a:solidFill>
                  <a:srgbClr val="000000"/>
                </a:solidFill>
                <a:highlight>
                  <a:srgbClr val="FFFFFF"/>
                </a:highlight>
              </a:rPr>
              <a:t>Significance: </a:t>
            </a:r>
            <a:endParaRPr sz="1200">
              <a:solidFill>
                <a:srgbClr val="000000"/>
              </a:solidFill>
              <a:highlight>
                <a:srgbClr val="FFFFFF"/>
              </a:highlight>
            </a:endParaRPr>
          </a:p>
          <a:p>
            <a:pPr marL="457200" lvl="0" indent="0" algn="l" rtl="0">
              <a:lnSpc>
                <a:spcPct val="115000"/>
              </a:lnSpc>
              <a:spcBef>
                <a:spcPts val="0"/>
              </a:spcBef>
              <a:spcAft>
                <a:spcPts val="0"/>
              </a:spcAft>
              <a:buNone/>
            </a:pPr>
            <a:r>
              <a:rPr lang="en" sz="1200">
                <a:solidFill>
                  <a:srgbClr val="000000"/>
                </a:solidFill>
                <a:highlight>
                  <a:srgbClr val="FFFFFF"/>
                </a:highlight>
              </a:rPr>
              <a:t>“My older brother used to tie his skates before he put on his shin pads after seeing one of his teammates do it, and I always looked up to him growing up. Now I do as well, and my sister and I both follow his lead before our games, creating our own family superstition  in order to play well.”</a:t>
            </a:r>
            <a:endParaRPr sz="1200"/>
          </a:p>
          <a:p>
            <a:pPr marL="0" lvl="0" indent="0" algn="l" rtl="0">
              <a:lnSpc>
                <a:spcPct val="115000"/>
              </a:lnSpc>
              <a:spcBef>
                <a:spcPts val="0"/>
              </a:spcBef>
              <a:spcAft>
                <a:spcPts val="0"/>
              </a:spcAft>
              <a:buNone/>
            </a:pPr>
            <a:endParaRPr sz="1100">
              <a:solidFill>
                <a:srgbClr val="000000"/>
              </a:solidFill>
              <a:highlight>
                <a:srgbClr val="FFFFFF"/>
              </a:highlight>
            </a:endParaRPr>
          </a:p>
        </p:txBody>
      </p:sp>
      <p:pic>
        <p:nvPicPr>
          <p:cNvPr id="938" name="Google Shape;938;p43"/>
          <p:cNvPicPr preferRelativeResize="0"/>
          <p:nvPr/>
        </p:nvPicPr>
        <p:blipFill>
          <a:blip r:embed="rId3">
            <a:alphaModFix/>
          </a:blip>
          <a:stretch>
            <a:fillRect/>
          </a:stretch>
        </p:blipFill>
        <p:spPr>
          <a:xfrm>
            <a:off x="6632181" y="624575"/>
            <a:ext cx="2209018" cy="2463900"/>
          </a:xfrm>
          <a:prstGeom prst="rect">
            <a:avLst/>
          </a:prstGeom>
          <a:noFill/>
          <a:ln>
            <a:noFill/>
          </a:ln>
        </p:spPr>
      </p:pic>
      <p:pic>
        <p:nvPicPr>
          <p:cNvPr id="939" name="Google Shape;939;p43"/>
          <p:cNvPicPr preferRelativeResize="0"/>
          <p:nvPr/>
        </p:nvPicPr>
        <p:blipFill rotWithShape="1">
          <a:blip r:embed="rId4">
            <a:alphaModFix/>
          </a:blip>
          <a:srcRect l="9554" r="11550"/>
          <a:stretch/>
        </p:blipFill>
        <p:spPr>
          <a:xfrm>
            <a:off x="4088200" y="624575"/>
            <a:ext cx="2310299" cy="2579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4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Brown </a:t>
            </a:r>
            <a:endParaRPr/>
          </a:p>
        </p:txBody>
      </p:sp>
      <p:sp>
        <p:nvSpPr>
          <p:cNvPr id="945" name="Google Shape;945;p44"/>
          <p:cNvSpPr txBox="1">
            <a:spLocks noGrp="1"/>
          </p:cNvSpPr>
          <p:nvPr>
            <p:ph type="body" idx="1"/>
          </p:nvPr>
        </p:nvSpPr>
        <p:spPr>
          <a:xfrm>
            <a:off x="727650" y="1985450"/>
            <a:ext cx="7688700" cy="2945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Informant: Megan Forrest </a:t>
            </a:r>
            <a:endParaRPr sz="1200"/>
          </a:p>
          <a:p>
            <a:pPr marL="457200" lvl="0" indent="-304800" algn="l" rtl="0">
              <a:spcBef>
                <a:spcPts val="0"/>
              </a:spcBef>
              <a:spcAft>
                <a:spcPts val="0"/>
              </a:spcAft>
              <a:buSzPts val="1200"/>
              <a:buChar char="●"/>
            </a:pPr>
            <a:r>
              <a:rPr lang="en" sz="1200"/>
              <a:t>Age: 22</a:t>
            </a:r>
            <a:endParaRPr sz="1200"/>
          </a:p>
          <a:p>
            <a:pPr marL="457200" lvl="0" indent="-304800" algn="l" rtl="0">
              <a:spcBef>
                <a:spcPts val="0"/>
              </a:spcBef>
              <a:spcAft>
                <a:spcPts val="0"/>
              </a:spcAft>
              <a:buSzPts val="1200"/>
              <a:buChar char="●"/>
            </a:pPr>
            <a:r>
              <a:rPr lang="en" sz="1200"/>
              <a:t>Year: 2022</a:t>
            </a:r>
            <a:endParaRPr sz="1200"/>
          </a:p>
          <a:p>
            <a:pPr marL="457200" lvl="0" indent="-304800" algn="l" rtl="0">
              <a:spcBef>
                <a:spcPts val="0"/>
              </a:spcBef>
              <a:spcAft>
                <a:spcPts val="0"/>
              </a:spcAft>
              <a:buSzPts val="1200"/>
              <a:buChar char="●"/>
            </a:pPr>
            <a:r>
              <a:rPr lang="en" sz="1200"/>
              <a:t>Location: Providence, RI</a:t>
            </a:r>
            <a:endParaRPr sz="1200"/>
          </a:p>
          <a:p>
            <a:pPr marL="457200" lvl="0" indent="-304800" algn="l" rtl="0">
              <a:spcBef>
                <a:spcPts val="0"/>
              </a:spcBef>
              <a:spcAft>
                <a:spcPts val="0"/>
              </a:spcAft>
              <a:buSzPts val="1200"/>
              <a:buChar char="●"/>
            </a:pPr>
            <a:r>
              <a:rPr lang="en" sz="1200"/>
              <a:t>Date Collected: 11/08/21</a:t>
            </a:r>
            <a:endParaRPr sz="1200"/>
          </a:p>
          <a:p>
            <a:pPr marL="457200" lvl="0" indent="-304800" algn="l" rtl="0">
              <a:spcBef>
                <a:spcPts val="0"/>
              </a:spcBef>
              <a:spcAft>
                <a:spcPts val="0"/>
              </a:spcAft>
              <a:buSzPts val="1200"/>
              <a:buChar char="●"/>
            </a:pPr>
            <a:r>
              <a:rPr lang="en" sz="1200"/>
              <a:t>Type of Folklore: </a:t>
            </a:r>
            <a:r>
              <a:rPr lang="en" sz="1200">
                <a:solidFill>
                  <a:srgbClr val="000000"/>
                </a:solidFill>
                <a:highlight>
                  <a:schemeClr val="lt1"/>
                </a:highlight>
              </a:rPr>
              <a:t>Customary</a:t>
            </a:r>
            <a:endParaRPr sz="1200"/>
          </a:p>
          <a:p>
            <a:pPr marL="457200" lvl="0" indent="-304800" algn="l" rtl="0">
              <a:spcBef>
                <a:spcPts val="0"/>
              </a:spcBef>
              <a:spcAft>
                <a:spcPts val="0"/>
              </a:spcAft>
              <a:buSzPts val="1200"/>
              <a:buChar char="●"/>
            </a:pPr>
            <a:r>
              <a:rPr lang="en" sz="1200"/>
              <a:t>Genre: Magic Superstition </a:t>
            </a:r>
            <a:endParaRPr sz="1200"/>
          </a:p>
          <a:p>
            <a:pPr marL="457200" lvl="0" indent="-304800" algn="l" rtl="0">
              <a:spcBef>
                <a:spcPts val="0"/>
              </a:spcBef>
              <a:spcAft>
                <a:spcPts val="0"/>
              </a:spcAft>
              <a:buSzPts val="1200"/>
              <a:buChar char="●"/>
            </a:pPr>
            <a:r>
              <a:rPr lang="en" sz="1200"/>
              <a:t>Significance: </a:t>
            </a:r>
            <a:endParaRPr sz="1200"/>
          </a:p>
          <a:p>
            <a:pPr marL="457200" lvl="0" indent="0" algn="l" rtl="0">
              <a:spcBef>
                <a:spcPts val="0"/>
              </a:spcBef>
              <a:spcAft>
                <a:spcPts val="0"/>
              </a:spcAft>
              <a:buNone/>
            </a:pPr>
            <a:r>
              <a:rPr lang="en" sz="1200"/>
              <a:t>“I leave 2 hours and 45 minutes before the game to get a caramel swirl iced coffee from Dunkin Donuts. Then I head to the rink. I sit in the stands in </a:t>
            </a:r>
            <a:r>
              <a:rPr lang="en" sz="1200">
                <a:solidFill>
                  <a:schemeClr val="dk1"/>
                </a:solidFill>
              </a:rPr>
              <a:t>seat 13 in the top row of the red chairs</a:t>
            </a:r>
            <a:r>
              <a:rPr lang="en" sz="1200"/>
              <a:t> and walk through our systems in my head while listening to a pump up playlist I have. At this point I’ll be finishing my coffee so I head downstairs and </a:t>
            </a:r>
            <a:r>
              <a:rPr lang="en" sz="1200">
                <a:solidFill>
                  <a:schemeClr val="dk1"/>
                </a:solidFill>
              </a:rPr>
              <a:t>throw it out in a specific trash can by the stairs.” </a:t>
            </a:r>
            <a:endParaRPr sz="1200">
              <a:solidFill>
                <a:schemeClr val="dk1"/>
              </a:solidFill>
            </a:endParaRPr>
          </a:p>
          <a:p>
            <a:pPr marL="457200" lvl="0" indent="0" algn="l" rtl="0">
              <a:spcBef>
                <a:spcPts val="0"/>
              </a:spcBef>
              <a:spcAft>
                <a:spcPts val="0"/>
              </a:spcAft>
              <a:buNone/>
            </a:pPr>
            <a:r>
              <a:rPr lang="en" sz="1200"/>
              <a:t>“As a team, </a:t>
            </a:r>
            <a:r>
              <a:rPr lang="en" sz="1200">
                <a:solidFill>
                  <a:schemeClr val="dk1"/>
                </a:solidFill>
              </a:rPr>
              <a:t>we always do the same cheer after off ice warm up and a different one in the locker room before going on the ice for the first period</a:t>
            </a:r>
            <a:r>
              <a:rPr lang="en" sz="1200"/>
              <a:t>. We also have one girl announce our starting lineup in a fun and creative way”</a:t>
            </a:r>
            <a:endParaRPr sz="1200"/>
          </a:p>
        </p:txBody>
      </p:sp>
      <p:pic>
        <p:nvPicPr>
          <p:cNvPr id="946" name="Google Shape;946;p44" descr="Women's Hockey Releases 2019-20 Schedule - Brown University Athletics"/>
          <p:cNvPicPr preferRelativeResize="0"/>
          <p:nvPr/>
        </p:nvPicPr>
        <p:blipFill>
          <a:blip r:embed="rId3">
            <a:alphaModFix/>
          </a:blip>
          <a:stretch>
            <a:fillRect/>
          </a:stretch>
        </p:blipFill>
        <p:spPr>
          <a:xfrm>
            <a:off x="4056875" y="923425"/>
            <a:ext cx="2857500" cy="1609725"/>
          </a:xfrm>
          <a:prstGeom prst="rect">
            <a:avLst/>
          </a:prstGeom>
          <a:noFill/>
          <a:ln>
            <a:noFill/>
          </a:ln>
        </p:spPr>
      </p:pic>
      <p:pic>
        <p:nvPicPr>
          <p:cNvPr id="947" name="Google Shape;947;p44" descr="Brown Bears - Wikipedia"/>
          <p:cNvPicPr preferRelativeResize="0"/>
          <p:nvPr/>
        </p:nvPicPr>
        <p:blipFill>
          <a:blip r:embed="rId4">
            <a:alphaModFix/>
          </a:blip>
          <a:stretch>
            <a:fillRect/>
          </a:stretch>
        </p:blipFill>
        <p:spPr>
          <a:xfrm>
            <a:off x="7014950" y="683075"/>
            <a:ext cx="1913450" cy="2090425"/>
          </a:xfrm>
          <a:prstGeom prst="rect">
            <a:avLst/>
          </a:prstGeom>
          <a:noFill/>
          <a:ln>
            <a:noFill/>
          </a:ln>
        </p:spPr>
      </p:pic>
    </p:spTree>
  </p:cSld>
  <p:clrMapOvr>
    <a:masterClrMapping/>
  </p:clrMapOvr>
</p:sld>
</file>

<file path=ppt/theme/theme1.xml><?xml version="1.0" encoding="utf-8"?>
<a:theme xmlns:a="http://schemas.openxmlformats.org/drawingml/2006/main" name="Magazine Social Media by Slidesgo">
  <a:themeElements>
    <a:clrScheme name="Simple Light">
      <a:dk1>
        <a:srgbClr val="FF4094"/>
      </a:dk1>
      <a:lt1>
        <a:srgbClr val="FFFFFF"/>
      </a:lt1>
      <a:dk2>
        <a:srgbClr val="263238"/>
      </a:dk2>
      <a:lt2>
        <a:srgbClr val="EEEEEE"/>
      </a:lt2>
      <a:accent1>
        <a:srgbClr val="FFAB40"/>
      </a:accent1>
      <a:accent2>
        <a:srgbClr val="263238"/>
      </a:accent2>
      <a:accent3>
        <a:srgbClr val="FF4094"/>
      </a:accent3>
      <a:accent4>
        <a:srgbClr val="FCD4E6"/>
      </a:accent4>
      <a:accent5>
        <a:srgbClr val="FFAB40"/>
      </a:accent5>
      <a:accent6>
        <a:srgbClr val="FF4094"/>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2093</Words>
  <Application>Microsoft Macintosh PowerPoint</Application>
  <PresentationFormat>On-screen Show (16:9)</PresentationFormat>
  <Paragraphs>169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Krona One</vt:lpstr>
      <vt:lpstr>Times New Roman</vt:lpstr>
      <vt:lpstr>Manjari</vt:lpstr>
      <vt:lpstr>Arial</vt:lpstr>
      <vt:lpstr>Magazine Social Media by Slidesgo</vt:lpstr>
      <vt:lpstr>Superstitions </vt:lpstr>
      <vt:lpstr>What is our idea?</vt:lpstr>
      <vt:lpstr>What are superstitions as we define them?</vt:lpstr>
      <vt:lpstr>Methodology </vt:lpstr>
      <vt:lpstr>Interview Questions </vt:lpstr>
      <vt:lpstr>Harvard</vt:lpstr>
      <vt:lpstr>Princeton </vt:lpstr>
      <vt:lpstr>Princeton </vt:lpstr>
      <vt:lpstr>Brown </vt:lpstr>
      <vt:lpstr>Yale </vt:lpstr>
      <vt:lpstr>Yale </vt:lpstr>
      <vt:lpstr>Cornell </vt:lpstr>
      <vt:lpstr>Cornell </vt:lpstr>
      <vt:lpstr>Dartmouth </vt:lpstr>
      <vt:lpstr>Dartmouth </vt:lpstr>
      <vt:lpstr>Dartmouth </vt:lpstr>
      <vt:lpstr>Dartmouth</vt:lpstr>
      <vt:lpstr>Similarities and Differences </vt:lpstr>
      <vt:lpstr>Conclusion/Main Observations</vt:lpstr>
      <vt:lpstr>THANK YOU -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Superstitions </dc:title>
  <cp:lastModifiedBy>Currie E. Putrah</cp:lastModifiedBy>
  <cp:revision>1</cp:revision>
  <dcterms:modified xsi:type="dcterms:W3CDTF">2021-11-18T20:05:50Z</dcterms:modified>
</cp:coreProperties>
</file>